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306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307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6" d="100"/>
          <a:sy n="76" d="100"/>
        </p:scale>
        <p:origin x="917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5/10/relationships/revisionInfo" Target="revisionInfo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2T06:50:14.102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0 139 0,'28'0'31,"0"0"-15,28 0-1,0 0-15,-28 0 0,0 0 0,0 0 0,0 0 16,-1 0-16,1 0 16,56 0-16,-56 0 0,0 0 0,0 0 0,28 0 15,0 0 1,-56-28-16,55 28 15,-27-28-15,0 28 16,0 0-16,28-27 16,-28 27-16,28-28 0,-28 0 15,-1 28 1,1 0-16,0 0 0,0 0 16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2T07:58:27.929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9 0,'28'0'172,"28"0"-172,0 0 0,-1 0 0,1 0 0,0 0 16,-28 0-16,28 0 16,0 0-16,0 0 0,-1 0 0,1 0 0,0 0 15,0 0-15,0 0 0,-1 0 16,-27 0-16,0 0 15,0 0-15,28 0 0,-28 0 0,28 0 0,0 0 0,-1 0 16,-27 0-16,28 0 16,-28 0-16,28 0 0,-28 0 0,28 0 0,-28 0 15,27 0-15,1 0 0,-28 0 16,28 0-16,-28 0 0,0 0 16,0 0-16,0 0 0,-1 0 0,1 0 15,0 0-15,0 0 0,0 0 0,0 0 16,0 0-16,0 0 0,0 0 15,0 0-15,0 0 0,-1 0 0,1 0 16,0 0-16,0 0 0,0 0 0,0 0 0,28 0 16,-28 0-16,28 0 15,-28 0-15,-1 0 0,1 0 0,0 0 0,28 0 16,-28 0-16,0 0 0,0 0 16,0 0-16,0 0 0,0 0 0,-1 0 15,1 0-15,0 0 16,0 0-16,0 0 0,0 0 0,0 0 15,0 0-15,0 0 0,0 0 0,0 0 16,27 0-16,-27 0 16,0 0-16,0 0 0,0 0 0,28 0 15,-28 0-15,0 0 16,0 0-16,0 0 0,-1 0 0,1 0 0,0 0 16,0 0-16,28 0 0,-28 0 15,28 0-15,-28 0 0,0 0 0,-1 0 16,29 0-1,-28 0-15,0 0 0,28 0 0,-28 0 0,0 0 16,0 0-16,0 0 0,0 0 0,-1 0 16,1 0-16,0 0 0,0 0 0,0 0 15,0 0-15,28 0 0,-28 0 0,0 0 0,0 0 16,-1 0-16,1 0 16,0 0-16,0 0 0,0 0 0,28 0 0,-28 0 15,0 0-15,28 0 16,-29 0-16,1 0 0,0 0 0,28 0 15,-28 0-15,28 0 0,0 0 16,-28 0-16,0 0 0,-1 0 0,29 0 16,-28 0-16,28 0 0,-28 0 0,0 0 0,28 0 15,-28 0-15,27 0 0,-27 0 16,28 0-16,0 0 16,-28 0-16,28 0 0,-28 0 0,0 0 15,-1 0-15,1 28 0,28-28 0,0 0 0,-28 0 16,0 0-16,28 0 0,-56 28 15,55-28-15,1 28 0,-28-28 0,0 0 0,28 0 16,-28 0-16,0 0 0,28 0 0,-29 0 0,1 0 16,0 0-16,0 0 15,28 0-15,0 0 0,-28 0 0,0 0 16,0 0-16,27 0 0,-27 0 16,28 0-16,-28 0 0,0 0 0,0 0 15,28 0-15,-28 0 16,0 0-16,-1 0 0,1 0 0,28 0 15,-28 0-15,0 0 0,0 0 0,28 0 0,-28 0 16,27 0-16,1 0 0,-28 0 16,28 0-16,-28 0 0,28 0 15,0 0-15,-1 0 0,-27 0 0,28 0 16,0 0-16,0 0 0,-28 0 0,28 0 16,-29 0-16,29 0 0,0 0 15,-28 0-15,28 0 0,0 0 0,0 0 16,-29 0-16,1 0 15,0 0-15,28 0 0,-28 0 0,28 0 0,-28 0 16,0 0-16,27 0 0,-27 0 0,0 0 16,0 0-16,0 0 0,0 0 15,0 0-15,0 0 0,0 0 0,0 0 0,0 0 16,-1 0 0,1 0-16,0 0 0,28 0 0,-28 0 0,0 0 15,0 0 1,0 0-16,0 0 0,0 0 15,0 0-15,-1 0 0,29 0 16,-28 0-16,0 0 0,0 0 16,0 0-16,28 0 0,-28 0 0,0 0 15,-1 0-15,1 0 0,28 0 16,-28 0-16,0 0 16,0 0-16,0 0 0,0 0 0,0 0 15,0 0-15,-1 0 0,1 0 0,0 0 0,0 0 16,0 0-16,28 0 15,-28 0-15,0 0 0,0 0 0,0 0 0,27 0 16,-27 0-16,0 0 0,0 0 0,28 0 16,-28 0-1,0 0-15,0 0 0,0 0 16,0 0-16,-1 0 0,1 0 16,0 0-16,0 0 0,0 0 0,0 0 15,0 0-15,0 0 16,28 0-16,-28 0 15,0 0-15,-1 0 0,1 0 16,0 0-16,0 0 16,0 0-16,0 0 0,0 0 0,0 0 15,0 0-15,0 0 16,0 0-16,-1 0 0,1 0 0,0 0 16,0 0-16,0 0 0,0 0 0,0 0 15,28 0-15,-28 0 0,27 0 0,-27 0 16,28 0-16,-28 0 15,0 0-15,0 0 0,0 0 0,0 0 16,0 0-16,0 0 0,0 0 0,-1 0 16,29 0-16,-28 0 15,0 0-15,0 0 0,0 0 0,0 0 16,0 0-16,28 0 16,-29 0-16,1 0 0,0 0 15,0 0 1,0 0-1,0 0-15,0 0 16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2T07:58:29.858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28 0 0,'-28'0'0,"28"27"15,56-27 32,-1 0-31,1 0-16,28 0 0,-28 0 0,0 0 0,27 0 15,-27 0-15,28 0 0,0 0 16,-28 0-16,27 0 0,1 0 16,28 0-16,-29 0 0,29 0 0,0 0 15,-29 0-15,29 0 0,-56 0 0,28 0 0,27 0 16,-83 0-16,28 0 0,0 0 15,28 0-15,-29 0 0,57 0 0,-56 0 0,-28 0 16,28 0-16,55 0 0,-83 0 0,28 0 0,0 0 16,0 0-16,27 0 15,-27 0-15,0 0 0,28 0 0,-28 0 0,-1 0 16,1 0-16,0 0 0,0 0 16,0 0-16,0 0 0,-1 0 0,1 0 0,-28 0 15,0 0-15,28 0 16,0 0-16,0 0 0,-29 0 0,29 0 0,0 0 15,0 0-15,0 0 0,0 0 0,-29 0 16,29 0-16,0 0 16,0 0-16,-28 0 0,0 0 0,28 0 0,-1 0 0,-27 0 15,28 0-15,0 0 16,-28 0-16,28 0 0,-28 0 0,27 0 0,1 0 16,0 0-16,-28 0 0,28 0 15,0 0-15,27 0 0,-27 0 0,0 0 0,0 0 16,0 0-16,-28 0 15,-1 0-15,29 0 0,0 0 0,28 0 0,-56 0 16,28 0-16,-1 0 0,29 0 0,-28 0 16,0 0-16,0 0 0,-1 0 0,1 0 15,28 0-15,-28 0 0,0 0 0,27 0 0,-27 0 16,0 0-16,28 0 16,-28 0-16,27 0 0,1 0 0,-28 0 15,0 0-15,0 0 0,-1 0 0,29 0 16,-28 0-16,-28 0 0,28 0 0,0 0 0,-1 0 15,1 0-15,0 0 0,0 0 0,-28 0 16,28 0-16,-1 0 16,1 0-16,0 0 0,-28 0 0,0 0 0,28 0 15,-1 0-15,1 0 0,0 0 16,0 0-16,0 0 0,28 0 0,-29 0 16,1 0-16,0 0 0,0 0 15,0 0-15,-1 0 0,-27 0 0,28 0 16,0 0-16,0 0 0,0 0 0,0 0 15,-29 0-15,29 0 0,-28 0 0,0 0 0,28 0 16,-28 0-16,28 0 0,-1 0 16,-27 0-16,28 0 0,0 0 0,0 0 15,0 0-15,-1 0 0,-27 0 0,28 0 16,0 0-16,0 0 0,-28 0 16,28 0-16,-1 0 0,1 0 0,0 0 15,0 0-15,28 0 0,-29 0 16,-27 0-16,28 0 0,0 0 0,0 0 0,28 0 15,-57 0-15,29 0 0,0 0 0,0 0 16,-28 0-16,28 0 16,0 0-16,-1 0 0,1 0 0,0 0 0,0 0 15,-28 0-15,28 0 16,-29 0-16,1 0 0,28 0 0,-28 0 0,28 0 16,-28 0-16,0 0 0,28 0 15,-28 0-15,-1 0 0,1 0 0,0 0 16,0 0-1,0 0-15,0 0 16,0 0-16,0 0 47,0 0-31,0 0-16,0 0 0,-1 0 15,1 0-15,0 0 16,0 0-16,0 0 0,0 0 15,0 0 1,0 0 0,0 0-16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2T07:58:33.864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0,'28'0'313,"0"0"-313,0 0 0,27 0 15,1 0-15,0 0 0,-28 0 0,28 0 16,0 0-16,-28 0 16,-1 0-16,29 0 0,-28 0 0,0 0 0,0 0 15,28 0-15,-28 0 0,0 0 16,0 0-1,-1 0-15,1 0 0,0 0 0,0 0 16,0 0 0,0 0-16,0 0 0,0 0 15,0 0-15,0 0 16,27 0-16,-27 0 0,0 0 16,0 0-16,0 0 0,0 0 15,0 0-15,0 0 0,28 0 0,-28 0 16,0 0-16,-1 0 0,1 0 0,0 0 15,28 0-15,-28 0 0,0 0 16,0 0-16,0 0 0,0 0 16,0 0-16,-1 0 0,1 0 0,0 0 15,0 0-15,0 0 0,28 0 16,-28 0-16,0 0 0,0 0 16,0 0-16,-1 0 0,1 0 15,0 0-15,0 0 16,0 0-16,0 0 0,0 0 0,0 0 0,0 0 15,0 0-15,0 0 0,0 0 0,-1 0 16,1 0-16,0 0 0,0 0 16,0 0-16,0 0 0,0 0 0,0 0 15,0 0-15,0 0 16,0 0-16,-1 0 16,1 0-16,0 0 0,0 0 0,0 0 15,0 0-15,0 0 16,0 0-16,0 0 0,0 0 0,0 0 15,0 0-15,27 0 0,-27 0 16,0 0-16,0 0 0,0 0 0,0 0 16,0 0-16,0 0 15,0 0-15,0 0 0,-1 0 16,1 0 0,0 0-16,0 0 0,0 0 0,0 0 0,28 0 15,0 0-15,-28 0 16,27 0-16,-27 0 0,28 0 0,-28 0 15,28 0-15,-28 0 0,28 0 0,-28 0 0,27 0 16,-27 0 0,0 0-16,28 0 0,-28 0 0,0 0 15,28 0-15,-28 0 0,-1 0 16,1 0-16,0 0 0,0 0 0,0 0 16,0 0-16,0 0 15,0 0-15,0 0 0,0 0 16,0 0-16,-1 0 15,1 0-15,0 0 0,0 0 16,0 0 0,0 0-16,0 0 0,0 0 15,0 0-15,0 0 16,0 0 0,0 0-16,-1 0 0,1 0 15,0 0-15,0 0 31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2T07:58:35.609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0 140 0,'28'0'94,"0"0"-94,27 0 15,1 0-15,0 0 0,-28 0 0,84 0 0,-29 0 16,-27 0-16,28 0 15,-28 0-15,0 0 0,-1 0 0,29 0 0,-28 0 16,-28 0-16,28 0 0,-28 0 0,27 0 0,1 0 16,-28 0-16,28 0 0,0 0 15,0 0-15,0 0 0,-1 0 16,-27 0-16,0 0 0,28 0 0,-28 0 16,28 0-16,-28 0 0,27 0 0,-27 0 15,28 0-15,0 0 0,0 0 16,0 0-16,-28 0 0,-1 0 0,29 0 15,0 0-15,0 0 16,0 0-16,-28 0 0,28 0 0,-1 0 0,1 0 16,-28 0-16,0 0 0,28 0 0,-28 0 15,28 0-15,-29 0 16,1 0-16,0 0 0,28 0 16,-28 0-16,28-28 0,-28 28 15,0-28-15,0 28 0,0 0 0,-1 0 16,1 0-16,0-28 0,0 28 0,28 0 15,-28 0-15,28 0 0,-28 0 0,27 0 16,-27 0-16,28 0 0,-28 0 0,0 0 16,0 0-16,0 0 15,0 0-15,0 0 0,0 0 0,-1 0 16,1 0-16,0 0 0,28 0 16,-28 0-16,0 0 15,0 0-15,0 0 0,0 0 16,0 0-16,27 0 0,-27 0 15,0 0-15,0 0 0,0 0 16,0 0-16,0 0 16,0 0-16,0 0 0,0 0 15,0 0 1,-1 0-16,1 0 16,-28-28-16,28 28 15,-28-28-15,28 28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2T08:05:49.938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0,'0'28'94,"28"-28"-94,0 0 0,0 27 0,0-27 15,-1 0-15,1 0 0,0 0 0,0 0 16,0 0-16,0 0 16,0 0-16,0 0 0,0 28 0,0-28 0,0 28 15,-1-28 1,1 0-16,0 0 0,0 0 0,0 0 0,0 0 15,0 0-15,0 0 16,28 0-16,-28 0 0,27 0 0,-27 0 0,0 0 16,0 0-16,28 0 0,-28 0 0,28 0 0,-28 0 15,0 0-15,-1 0 0,29 0 16,0 0-16,0 0 0,0 0 0,-28 0 0,0 0 16,-1 0-16,29 0 15,-28 0-15,28 0 0,-28 0 0,0 0 0,0 0 16,28 0-16,-28 0 0,27 0 15,-27 0-15,0 0 0,0 0 16,28 0-16,-28 0 0,28 0 16,-28 0-16,-1 0 0,1 0 0,28 0 15,-28 0-15,0 0 0,0 0 0,28 0 0,-28 0 16,0 0-16,-1 0 16,1 0-16,0 0 0,0 0 0,0 0 15,0 0 1,0 0-16,0 0 0,0 0 15,0 0-15,0 0 0,27 0 16,-27 0-16,0 0 0,0 0 0,28 0 16,-28 0-16,0 0 0,28 0 0,-1 0 15,1 0-15,0 0 16,-28 0-16,28 0 0,0 0 0,-28 0 0,0 0 16,27 0-16,1 0 0,0 0 15,-28 0-15,28 0 0,-28 0 0,0 0 0,27 0 16,1 0-16,-28 0 15,0 0-15,0 0 0,28 0 0,0 0 16,-1 0-16,-27 0 0,0 0 16,0 0-16,0 0 0,0 0 0,0 0 0,0 0 15,0 0-15,0 0 0,0 0 0,-1 0 16,29 0 0,-28 0-16,0 0 0,0 0 0,0 0 15,0 0-15,0 0 16,0 0-16,0 0 0,-1 0 0,1 0 0,0 0 15,0 0 1,28 0-16,-28 0 0,0 0 0,0 0 0,28 0 16,-29 0-16,1 0 0,0 0 0,0 0 15,0 0-15,0 0 16,0 0-16,0 0 0,0 0 0,0 0 0,0 0 31,0 0-31,-1 0 0,1 0 0,0 0 0,0 0 16,0 0-16,0 0 15,0 0-15,28 0 0,-28 0 0,27 0 0,1 0 16,-28 0 0,28 0-16,-28 0 0,28 0 0,0 0 15,-28 0-15,27 0 0,-27 0 0,28 0 0,-28 0 16,28 0-16,-28 0 16,28 0-16,-1 0 0,-27 0 0,0 0 0,0 0 15,28 0-15,0 0 16,0 0-16,-29 0 0,29 0 0,-28 0 0,0 0 15,28 0-15,-28 0 0,28 0 16,-28 0-16,0 0 0,27 0 0,-27 0 16,28 0-16,-28 0 0,28 0 0,-28 0 15,0 0-15,0 0 16,27 0-16,-27 0 0,0 0 0,0 0 0,28 0 16,-28 0-16,28 0 15,-28 0-15,-1 0 0,1 0 0,0 0 0,28 0 0,-28 0 16,28 0-16,0 0 15,-28 0-15,0 0 0,-1 0 0,1 0 0,28 0 16,-28 0-16,0 0 0,0 0 16,0 0-16,0 0 0,0 0 0,0 0 0,-1 0 15,1 0-15,0 0 16,0 0 0,0 0-16,0 0 0,0 0 15,0 0 1,0 0-1,0 0 1,0 0-16,0 0 16,-1-28-1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2T08:05:52.381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0,'28'0'47,"0"0"-47,0 0 16,0 0-16,0 0 0,0 0 15,0 0-15,0 0 0,111 0 16,-27 0-1,-56 0-15,-28 0 0,55 0 16,-55 0-16,84 0 16,-56 0-16,83 0 15,-83 0-15,28 0 0,0 0 16,-29 0 0,85 0-16,-28 0 15,-56 0-15,27 0 16,-55 0-16,0 0 0,84 0 31,-56 0-31,-29 0 0,57 0 16,28 0-1,0 0 1,-85 0-16,29 0 16,-28 0-16,0 0 0,0 0 0,0 0 15,0 0-15,0 0 0,28 0 0,-29 0 16,29 0-16,-28 0 0,0 0 15,0 0-15,28 0 0,-28 0 0,0 0 16,0 0 0,-1 0-16,1 0 0,28 0 0,-28 0 15,0 0-15,0 0 0,0 0 16,0 0 0,0 0-16,0 0 15,0 0 1,-1 0-16,1 0 15,0 0 1,0 0-16,0 0 16,0 0-1,28 0-15,-28 0 16,0 0-16,0 0 0,-1 0 16,1 0-16,28 0 15,0 0-15,-28 0 16,0 0-16,0 0 15,0 0-15,27 0 16,-27 0-16,0 0 16,28 0-1,-28 0 1,0 0 0,0 0 15,0 0 16,0 0-32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2T08:08:50.217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1285 279 0,'-28'0'78,"0"0"-62,0 0-16,0 0 0,1 0 0,-1 0 15,0 0-15,28 28 16,-28-28-16,0 0 0,0 0 0,0 0 16,28 28-1,-28-28 17,0 0-32,0 0 0,28 28 15,-28-28-15,1 0 16,-1 0-16,0 0 15,0 0-15,0 0 0,0 0 0,0 0 16,0 0-16,-28 0 0,28 0 16,-27 0-16,55 28 0,-28-28 0,0 0 15,0 28-15,0-28 16,0 0-16,-28 0 0,28 0 16,0 0-16,0 0 0,1 0 15,-1 0-15,0 0 16,0 0 109,0 0-110,56 0 329,0 0-344,0 0 16,0 0-16,-1 0 0,1 0 0,0 0 0,0 0 15,0 0 1,0-28-16,-28 0 0,28 28 0,0 0 0,0 0 0,0 0 16,0 0-1,0-28-15,-1 28 16</inkml:trace>
  <inkml:trace contextRef="#ctx0" brushRef="#br0" timeOffset="1370">86 419 0,'-28'0'125,"28"28"-110,28-56 1,0 28 0,-28-28-16,28 0 0,55 0 0,29-84 15,-56 112 1,-56-28-16,56-27 0,-56 27 16,28 0-16,28 0 0,-29 28 15,1-28 1,-28 0-16</inkml:trace>
  <inkml:trace contextRef="#ctx0" brushRef="#br0" timeOffset="2522">2 419 0,'0'28'32,"0"0"-17,0-1 1,28 1-16,0-28 16,0 0-16,0 0 0,0 28 0,0-28 0,0 28 15,-1-28-15,1 28 16,28 0-16,-28 0 15,0-28 1,0 0-16,-28 28 0,28-28 31,0 0-15,0 0-16,0 28 47,0-28-32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2T08:08:53.827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228 363 0,'0'-28'0,"28"28"32,0 0-32,28 0 15,-28 0-15,-1 0 0,1 0 16,56 0-16,-56 0 0,0 0 15,0 0-15,56 0 0,-56 0 16,55 0-16,-55 0 16,28 0-16,0 0 0,55-28 0,-55 28 0,56-28 15,0 0 1,-1 28-16,-55 0 0,0 0 16,0-28-16,27 0 15,-27 28-15,0 0 0,-28 0 16,28 0-16,-28-27 0,0 27 0,0 0 15,-1 0 1,29 0-16,-28 0 16</inkml:trace>
  <inkml:trace contextRef="#ctx0" brushRef="#br0" timeOffset="3515">284 0 0,'-28'0'63,"0"0"-48,0 0-15,0 0 0,28 28 0,0 0 16,0 0-16,0 0 0,0 0 16,-28 0-1,0-1-15,28 1 16,0 0 140,0 28-156,-28-28 0,28 0 16,0 0-16,0 0 0,-27 28 15,27-29-15,-28 1 0,0 0 16,28 0-16,0 0 0,0 0 16,28 0 280,27-28-296,-27 0 0,28 0 0,0 0 16,0 0-16,-28 0 16,0 0-16,0 0 0,-1 0 0,1 0 15,28 0 1,-28 0-16,0 0 0,0 0 16,-28 28-16,28-28 15,0 0-15,0 28 0,0-28 0,0 0 16,-1 0-16,-27 28 0,28-28 15,0 28-15,0-28 16,0 27-16,0-27 16,0 0-1,-28 28-15,28 0 0,0-28 16,0 0 78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2T08:19:53.102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0,'28'0'157,"0"0"-157,28 0 0,-28 0 15,27 0-15,1 0 16,0 0-16,0 0 0,-28 0 0,28 0 0,-1 0 16,-27 0-16,28 0 15,-28 0-15,28 0 0,-28 0 16,0 0-16,28 0 0,-29 0 0,29 0 0,-28 0 15,0 0-15,0 0 16,0 0-16,0 0 0,0 0 0,0 0 0,0 0 16,27 0-1,-27 0-15,0 0 0,0 0 0,0 0 16,0 0 0,0 0-16,0 0 0,0 0 0,0 0 15,0 0-15,-1 0 0,1 0 0,0 0 0,0 0 16,0 0-1,0 0-15,0 0 0,0 0 0,0 0 0,28 0 16,-29 0 0,1 0-16,0 0 15,28 0-15,-28 0 0,0 0 16,0 0-16,0 0 0,0 0 16,0 0-16,-1 0 0,1 0 15,0 0-15,0 0 0,0 0 0,0 0 16,0 0-16,0 0 0,0 0 0,0 0 15,0 0-15,0 0 0,-1 0 16,1 0-16,0 0 0,0 0 0,28 0 0,-28 0 16,0 0-16,0 0 15,28 0-15,-29 0 0,1 0 0,0 0 16,28 0-16,-28 0 16,28 0-16,-28 0 0,0 0 0,0 0 0,0 0 15,27 0-15,1 0 0,-28 0 0,28 0 0,-28 0 16,0 0-1,0 0-15,27 0 0,-27 0 0,0 0 0,0 0 16,0 0-16,0 0 16,0 0-16,0 0 0,0 0 0,0 0 15,0 0 1,-1 0-16,1 0 0,0 0 0,0 0 16,0 0-1,0 0-15,0 0 0,0 0 0,0 0 16,0 0-16,0 0 0,0 0 31,-1 0-31,1 0 0,0 0 16,0 0-16,0 0 15,0 0-15,0 0 16,0 0-16,0 0 16,0 0-16,0 0 0,-1 0 15,1 0-15,0 0 16,0 0-16,0 0 15,0 0-15,0 0 16,0 0-16,0 0 16,0 0-16,0 0 15,-1 0 1,1 0-16,0 0 0,0 0 16,0 0-16,0 0 15,0 0-15,0 0 16,0 0-16,0 0 0,0 0 15,0 0 1,-1 0-16,1 0 16,0 0-1,0 0-15,0 0 0,0 0 16,0 0 0,0 0-1,0 0-15,0 0 250,0 0-234,27 0-16,-27 0 15,28 0-15,-28 0 0,0 0 0,0 0 16,0 0-16,0 0 16,0 0-16,0 0 0,-1 0 0,1 0 15,0 0 1,0 0-16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2T08:20:04.238"/>
    </inkml:context>
    <inkml:brush xml:id="br0">
      <inkml:brushProperty name="width" value="0.1" units="cm"/>
      <inkml:brushProperty name="height" value="0.1" units="cm"/>
      <inkml:brushProperty name="color" value="#FFA6CC"/>
      <inkml:brushProperty name="fitToCurve" value="1"/>
    </inkml:brush>
  </inkml:definitions>
  <inkml:trace contextRef="#ctx0" brushRef="#br0">0 86 0,'28'0'157,"0"0"-157,0 0 0,0 0 15,28 0-15,-28 0 0,27 0 0,1 0 0,0 0 0,0 0 16,-28 0-1,28 0-15,-1 0 0,-27 0 0,0 0 0,0 0 16,28 0-16,-28 0 16,0 0-16,0 0 0,0 0 0,0 0 15,27 0-15,-27 0 16,0 0-16,0 0 0,28 0 16,-28 0-16,0 0 0,0 0 0,0 0 15,0 0 1,-1 0-16,29 0 0,-28 0 15,0 0-15,0 0 16,0 0-16,0 0 16,0 0-1,0 0-15,0 0 0,-1 0 32,1 0-32,0 0 0,0 0 15,0 0-15,0 0 0,0 0 16,0 0-1,0 0-15,0 0 0,0 0 16,-1 0-16,1 0 16,28 0-16,-28 0 0,0 0 15,0 0-15,0 0 16,0 0-16,0 0 16,0 0-1,0 0-15,-1 0 16,1 0-1,0 0 1,0 0-16,0 0 31,0 0-31,0 0 0,0 0 32,0 0-17,0 0-15,0 0 16,-1 0-1,1 0-15,0 0 16,0 0 0,0 0-16,0 0 0,0 0 0,0 0 15,0 0 1,0 0-16,27 0 0,-27 0 16,0 0-16,0 0 15,28 0-15,-28 0 0,0 0 16,0 0-16,0 0 0,0 0 15,0 0 1,-1 0-16,1 0 0,0 0 0,0 0 16,0 0-16,0 0 15,0 0-15,0 0 0,0 0 0,0 0 0,0 0 16,-1 0 0,1 0-16,0 0 0,28 0 0,-28 0 15,0 0-15,28 0 0,-28 0 0,0 0 16,0 0-16,-1 0 15,1 0-15,0 0 16,0 0-16,0 0 16,0 0-16,0 0 15,0 0-15,0 0 16,0 0-16,0 0 0,-1 0 141,1 0-95,0 0-46,0 0 0,0 0 0,0 0 16,0 0 0,0 0-16,0 0 0,0 0 15,0 0-15,-1 0 16,1 0 0,0 0-16,0 0 0,0 0 0,0 0 15,0 0-15,0 0 16,0 0-16,0 0 0,0 0 0,0 0 15,-1 0-15,1 0 16,0 0-16,28 0 0,-28 0 0,0 0 0,0 0 16,0 0-1,0 0-15,0 0 0,-1 0 16,1 0-16,0 0 16,0 0-16,0 0 15,0 0-15,0 0 16,0 0-1,0-28-15,0 28 0,0-28 16,-1 28-16,1 0 16,0 0-16,0 0 15,0 0 1,0 0-16,0 0 0,0 0 16,0 0-1,0 0-15,0 0 16,0 0-16,-1 0 0,1 0 15,0 0 1,0 0 15,0 0-31,0 0 32,0 0-32,0 0 15,0 0 1,0 0-16,0 0 15,-1 0-15,1 0 0,0 0 16,0 0 0,0 0-16,0 0 0,0 0 15,0 0 1,0 0-16,0 0 16,0 0-16,0 0 0,55 0 15,-27 0 1,-28 0-16,28 0 0,0 0 15,27 0 1,1 0-16,-28 0 16,0 0-1,-28 0-15,0 0 16,-1 0 0,1 0-1,0 0 1,0 0-16,0 0 15,0 0 1,0 0 0,0 0-16,0 0 31,0 0-31,0 0 16,0 0-1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2T06:50:12.453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0 335 0,'28'0'157,"27"0"-142,-27 0-15,0 0 0,28 0 0,-28 0 16,28 0-16,-28 28 16,0-28-16,0 28 0,-1-28 0,1 28 15,56-28-15,-56 0 0,0 0 0,0 0 16,0 0-16,28 0 15,-29 0-15,1 0 16,0 0-16,0 0 16,0 0-16,0 0 0,0 0 15,0 0 1,0 0-16,0 0 0,0 0 0,0 0 16,-1 0-16,1 0 0,0 0 15</inkml:trace>
  <inkml:trace contextRef="#ctx0" brushRef="#br0" timeOffset="3689">530 698 0,'0'28'78,"28"0"-78,0 0 0,28 28 0,-1 0 15,1 0-15,0-29 16,0 1-16,0 0 0,28 0 0,-29 0 0,29 0 16,0 0-16,-28 0 0,-1 28 0,29-28 0,28 27 15,-1-27 1,-55 0-16,0-28 0,28 28 0,-28-28 0,0 28 15,27 0-15,-27-28 0,223 56 16,-195-28-16,111 0 16,-111 27-16,0-55 15,0 28-15,27-28 0,57 28 0,-85-28 16,29 0-16,-84 0 16,84 0-16,-29 0 0,1 0 0,-28 0 0,28 0 0,-1 0 15,-27 0-15,56 0 0,-28 0 0,-1 0 0,57 0 16,-56 0-1,27 0-15,-55 0 0,84 0 16,-57 0-16,57 0 16,-28 0-16,-57 0 0,29 0 15,56 0-15,-84 0 0,139 0 16,-111 0-16,-29 0 0,29 0 16,28 0-16,-56 0 0,27 0 15,-27 0-15,56 0 0,0 0 16,-57 0-16,1 0 0,0 0 15,28 0-15,-28 0 16,-1 0-16,57 0 0,-56 0 16,0 0-16,0 0 0,-1 0 0,1 0 15,0 0-15,0 0 0,-28 0 0,28 0 0,83 0 16,-27 0-16,-56 0 0,-1 0 0,85 0 16,-84 0-1,-28 0-15,28 0 0,-1 0 0,1 0 0,0 0 16,56 0-16,-57 0 15,1 0-15,0 0 0,0 0 0,0 0 16,0 0-16,-1 0 16,1 0-16,0 0 0,0 0 0,0 0 0,55 0 15,-55 0-15,0 0 16,-28 0-16,28 0 0,-28 0 0,27 0 16,-27 0-16,0 0 0,0 0 15,28 0-15,-28 0 16,28 0-16,-28 0 15,0 0 1,0 0-16,-1 0 0,1 0 16,0 0-16,0 0 0,28 0 15</inkml:trace>
  <inkml:trace contextRef="#ctx0" brushRef="#br0" timeOffset="6159">18422 0 0,'-28'0'94,"0"0"-94,-28 0 15,28 0-15,28 28 0,-112 0 0,1 28 16,55-56-16,0 56 0,0-56 0,-111 56 15,111-56 1,0 28-16,-55 0 0,-1 0 0,56-1 16,0-27-1,-27 56-15,27-56 0,28 0 0,-28 28 16,-28 0 0,-55 0-16,83 0 15,-28 0-15,0 0 16,56-28-16,1 0 0,-1 28 15,-28 0-15,28-1 0,-84 29 16,84-56 0,-27 28-16,27 0 0,0-28 15,-28 0-15,0 28 16,0 0-16,28 0 0,-28-28 16,1 28-16,27 0 0,-28-28 15,28 28-15,0 0 16,-28-1-16,28-27 0,0 0 0,-55 28 15,55 0 1,0-28-16,0 28 0,-56 0 0,56-28 16,-28 28-16,29 0 15,-1-28-15,0 0 0,-28 0 0,28 28 0,-28 0 32,0-28-32,28 28 0,-55-28 0,55 28 15,0-1-15,0-27 0,0 0 0,0 0 16,0 28-16,-83-28 15,83 28-15,0-28 0,0 0 0,0 0 16,-56 28 0,56 0-16,0 0 15,0-28 1,1 0-16,-29 0 0,0 28 16,28-28-16,0 0 0,28 28 0,-56-28 15,28 0 1,-55 0-16,27 0 15,0 0-15,0 0 16,28 28-16,0-28 0,-55 0 16,55 0-1,0 0-15,0 0 0,0 28 0,0-28 16,0 28-16,-28-28 0,28 0 16,0 0-16,1 0 0,-29 0 0,28 0 0,0 0 15,0 0-15,0 0 0,0 0 0,0 0 0,0 0 16,0 0-16,1 0 0,-1 0 15,-28 0-15,28 0 0,0 0 16,0 0 0,0 0-16,0 0 0,0 0 15,0 0-15,0 0 16,1 0-16,-1 0 0,0 0 16,0 0-1,0 0 1,0 0-16,0 0 15,0 0-15,0 0 16,0 0-16,0 0 16,1 0-16,-1 0 0,0 0 15,0 0-15,0 0 0,0 0 16,0 0-16,0 0 16,0 27-16,0-27 15,0 0-15,1 0 16,-1 0-16,0 28 0,0 0 15,0-28 1,0 0-16,0 0 16,0 0-16,0 0 0,0 0 31,0 0-31,0 0 16,1 0-16,-1 0 15,0 0 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2T08:23:59.750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0 390 0,'0'-28'47,"56"28"-47,0-27 0,28 27 16,-28 0-16,27 0 0,57 0 15,-56-28-15,55 28 0,-55 0 0,55-28 0,-55 28 16,28-56-16,27 28 16,-55 28-16,56-28 0,-57 28 0,-27-28 0,0 28 15,-28 0-15,28-28 0,-28 28 16,0 0-16,27-28 0,1 0 0,-28 28 0,0-27 16,0 27-16,0 0 0,0 0 0,0 0 0,0 0 31,0 0-31,-1 0 0,1 0 0,0 0 0,0 0 15,0 0 17,0-28-32,0 28 0,0 0 15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2T08:24:00.882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0,'28'0'0,"28"0"0,-1 0 0,1 0 0,-28 0 15,84 0-15,-28 0 0,-1 0 16,1 0-16,28 0 0,-29 0 0,-27 0 0,28 0 15,-28 0-15,0 0 16,27 0-16,-27 0 0,0 0 0,0 0 0,0 0 16,-28 0-16,-1 0 0,1 0 15,0 0-15,28 0 0,-28 0 0,0 0 0,0 0 16,0 0 0,0 0-16,0 0 0,27 0 0,29 0 15,-28 0-15,28 0 0,-28 0 0,55 0 0,-55 0 16,28 0-16,-1 0 0,-27 0 15,56 0-15,0 0 0,-85 0 0,85 0 0,-28 0 16,-28 0-16,27 0 16,-27 0-16,0 0 0,0 0 0,0 0 0,0 0 15,-1 0-15,-27 0 0,28 0 16,0 0-16,0 0 0,0 0 0,-1 0 0,-27 0 16,28 0-16,-28 0 0,28 0 0,-28 0 15,28 0-15,-28 0 16,-1 0-16,29 0 0,-28 0 0,0 0 15,28 0-15,0 0 0,0 0 16,-1 0-16,-27 0 0,28 0 0,0 0 0,56 0 16,-84 0-16,-1 0 15,29 0-15,-28 0 0,28 0 0,28 0 0,-28 0 16,-1 0-16,29 0 0,-28 0 16,0 0-16,27 0 0,-27 0 0,28 0 0,-28 0 15,28 0-15,-29 0 0,1 0 0,28 0 0,-28 0 16,0 0-16,27 0 15,-27 0-15,0 0 0,0 0 0,0 0 0,0 0 16,-1 0-16,-27 0 0,28 0 16,-28 0-16,28 0 0,0 0 0,-28 0 0,-1 0 15,29 0-15,-28 0 16,0 0-16,0 0 16,0 0-16,0 0 125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2T08:45:24.351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0,'56'28'125,"0"-28"-125,0 0 16,0 0-16,27 0 0,1 0 15,-28 0-15,56 0 0,-29 0 0,1 0 0,0 0 16,55 0-16,-55 0 16,0 0-16,-1 0 0,1 0 0,28 0 0,-56 0 0,27 0 15,-27 0-15,0 0 16,28 0-16,-28 0 0,-28 0 0,-1 0 0,29 0 16,-28 0-16,28 0 0,-28 0 0,28 0 0,-28 0 15,0 0-15,-1 0 0,29 0 16,-28 0-16,28 0 0,-28 0 0,0 0 15,28 0-15,-28 0 16,0 0-16,-1 0 0,1 0 16,0 0-16,0 0 15,0 0-15,0 0 0,0 0 16,0 0-16,0 0 0,0 0 0,0 0 0,-1 0 16,1 0-16,0 0 15,0 0-15,0 0 0,0 0 0,28 0 16,-28 0-16,0 0 15,0 0-15,0 0 0,-1 0 0,1 0 0,0 0 16,0 0 0,28 0-16,-28 0 0,0 0 0,0 0 0,0 0 15,27 0-15,-27 0 16,0 0-16,0 0 0,0 0 0,28 0 16,-28 0-16,0 0 0,0 0 0,27 0 0,-27 0 0,0 0 15,0 0-15,28 0 16,-28 0-16,28 0 0,-28 0 0,0 0 0,27 0 15,-27 0-15,28 0 0,-28 0 16,0 0-16,0 0 0,28 0 0,-28 0 0,27 0 16,-27 0-16,0 0 15,28 0-15,-28 0 0,28 0 0,-28 0 16,28 0-16,-1 0 0,1 0 16,0 0-16,-28 0 0,28 0 0,0 0 0,-1 0 15,1 0-15,0 0 0,0 0 16,0 0-16,0 0 0,-1 0 0,29 0 15,0 0-15,-28 0 0,0 0 0,27 0 0,-27 0 16,28 0-16,-28 0 0,-1 0 16,1 0-16,0 0 0,0 0 0,0 0 0,0 0 15,-1 0-15,1 0 16,0 0-16,0 0 0,-28 0 0,0 0 0,0 0 16,0 0-16,-1 0 31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2T08:50:33.330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0,'28'0'234,"0"0"-234,-1 0 0,1 0 16,0 0-16,28 0 0,-28 0 0,0 0 0,0 0 16,0 0-1,0 0-15,0 0 0,-1 0 0,1 0 0,28 0 16,0 0-1,-28 0-15,0 0 0,0 0 0,0 0 16,0 0 0,27 0-16,-27 0 0,0 0 0,0 0 15,28 0-15,-28 0 0,28 0 16,-28 0 0,0 0-16,-1 0 0,1 0 0,28 0 0,0 0 15,-28 0 1,0 0-16,0 0 0,0 0 0,0 0 0,-1 0 15,1 0-15,0 0 16,0 0-16,0 0 16,0 0-16,0 0 15,0 0-15,0 0 16,0 0-16,0 0 16,0 0-16,-1 0 15,1 0-15,28 0 16,0 0-1,-28 0-15,28 0 16,-28 0-16,0 0 16,83 0-16,-83 0 15,0 0-15,0 0 16,0 0-16,0 0 0,0 0 16,28 0-16,-29 0 0,29 0 15,-28 0-15,28 0 0,0 0 16,0 0-16,-1 0 0,1 0 0,0 0 15,0 0-15,0 0 0,-28 0 16,0 0-16,-1 0 0,29 0 0,-28 0 16,28 0-16,-28 0 0,0 0 0,0 0 0,28 0 0,-28 0 15,-1 0-15,29 0 16,-28 0-16,56 0 16,-56 0-16,0 0 0,0 0 15,0 0-15,-1 0 0,1 0 0,0 0 0,28 0 16,-28 0-16,28 0 15,-28 0-15,28 0 0,-29 0 0,29 0 16,0 0 0,-28 0-16,28 0 0,-28 0 0,0 0 0,28 0 15,-29 0-15,1 0 0,0 0 0,0 0 0,0 0 16,0 0-16,0 0 16,28 0-16,-28 0 0,27 0 0,-27 0 0,28 0 15,-28 0 1,28 0-16,-28 0 0,28 0 0,-28 0 15,27 0-15,-27 0 0,0 0 16,28 0-16,-28 0 0,56 0 16,-28 0-16,-1 0 15,-27 0 1,0 0-16,0 0 0,28 0 16,28 0-1,-56 0-15,-1 0 0,29 0 16,-28 0-1,0 0-15,0 0 0,0 0 16,0 0 0,0 0-16,0 0 15,0 0 17,0 0-32,-1 0 46,1 0-30,0 0-16,0 0 16,0 0-16,0 0 15,0 0 1,0 0 0,0 0 46,0 0-62,0 0 16,-1 0-16,1 0 0,0 0 15,0 0 1,0 0-16,0 0 109,0 0-93,0 0 0,0 0-1,0 0-15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2T08:55:22.528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3182 6643 0,'27'0'156,"29"0"-141,-28 0-15,56 0 0,-56 0 16,56 0-16,55 0 16,-55 0-1,27 0 1,-27 0 0,-56 0-16,0 0 15,0 0-15,0 0 0,0 0 0,0 0 16,28 0-16,-29 0 15,1 0-15,0 0 0,28 0 0,-28 0 16,28 0-16,28 0 16,-57 0-1,1 0-15,0 0 0,0 0 16,0 0 0,0 0-1,0 0 1,0 0-16,28 0 15,-28 0-15,0 0 16,-1 0-16,29 0 16,28 0-16,0 0 31,-56 0-31,0 0 0,-1 0 0,57-27 16,-56-1-1,0 28-15,0 0 16,0 0 15,0 0-15,0 0 124,0 0-124,-1 0-16,1 0 0,28 0 0,-28 0 16,0 0-1,0 0-15,0-28 16,0 28-16</inkml:trace>
  <inkml:trace contextRef="#ctx0" brushRef="#br0" timeOffset="1100">9713 6281 0,'28'0'93,"0"0"-93,0 0 16,55 0 0,57 0-16,-56 0 15,-1 0 1,-27 0-16,0 0 15,28 0-15,55 0 32,-111 0-32,0 0 0,28 0 15,0 0-15,-28 0 16,28 0-16,-28 0 0,-1 0 0,29 0 0,-28 0 16,0 0-16,0 0 15,0 0-15,28 0 0,27 0 16,-55 0-1,0 0-15,28 0 16,-28 0-16,28 0 31,-28 0-31,0 0 0,0 0 16,-1 0 0,1 0 15,0 0-31,0 0 15</inkml:trace>
  <inkml:trace contextRef="#ctx0" brushRef="#br0" timeOffset="3530">10299 6448 0,'0'28'16,"0"0"-16,0 28 0,0 0 15,0-29-15,0 29 16,0 28-16,0-28 16,28-28-1,-28 0 1,0 0-16,0-1 16,56 1-16,0 28 15,-1-28-15,57 0 16,-56 0-16,28-28 31,-56 0-31,0 0 0,27 0 16,1 0-1,0 0-15,-28 0 0,111 0 16,1 0 0,-84 0-16,28 0 15,139 0 1,-139 0-16,139-56 0,-56 28 15,-83 0-15,251-167 32,-279 167-32,56-56 0,-85 56 0,1 0 15,-28 1 1,0-1-16,0 0 0,0 0 16,0-28-16,0 28 15,0-28-15,0 28 0,0 0 0,0-27 16,0 27-16,0 0 0,0 0 0,0 0 0,0-28 15,0 0-15,0 0 0,0 1 16,-28 27-16,1 0 0,-1-84 0,28 56 0,-56 1 16,28-1-16,-28 0 15,28-28-15,-28 28 0,28 0 0,-27-55 0,27 55 16,-28 0-16,0-28 0,0-27 16,-28 55-16,29-28 0,-1-27 0,-56 55 0,56-28 15,1-28-15,-141-55 16,140 111-16,-27-56 0,-29 1 15,28 55-15,-27-56 16,55 84-16,-168-167 16,113 111-16,-113 1 15,169 55 1,-85-56-16,-195-84 16,196 85-1,111 27-15,-56 28 0,0-28 16,0 0-1,29 28-15,-141-55 16,85 27-16,55 56 16,-84-84-1,29 28-15,-1 56 16,0-56 0,84 29-1,0 27-15,-27-28 16,-1 0-16,28 28 15,0-28-15,0 28 16,0 0 0,0-28 15,0 0-15,0-28-1,1 56-15,-57-56 16,28 1-16,28 27 0,-28 0 15,28 0 1,-28 0-16,1-56 16,27 56-16,-56-28 15,28 28-15,56 1 0,-56-1 0,28 28 16,1-28-16,-1 28 0,0-28 16,0 0-16,0 0 0,-28 0 0,28 28 15,-28-28-15,28 0 16,-27 28-16,-1-28 0,28 0 0,-28 1 15,28-1-15,-28 28 0,0-56 0,29 56 0,-29-28 0,56 0 16,-28 0-16,0 28 16,-28-28-16,28 0 0,0 28 0,0 0 0,28-28 15,-28 0-15,-27 0 0,27 28 16,0-27-16,0-1 0,0 0 0,0 0 16,0 28-16,-28-28 15,28 28-15,-27-28 0,-1 0 0,28 28 0,-28-28 16,0 0-16,-28 0 0,-27-27 15,-1 27 1,56 0 0,1 28-16,27-28 0,-28 0 0,-84 0 15,84 28-15,-27-28 16,55 28 0,-28-28-16,-28 28 0,28-28 15,28 28-15,1-28 0,-29 28 16,28 0-16,-84 0 0,56 0 15,28-28-15,-27 28 0,-1-27 0,0 27 0,28 0 16,-28 0-16,28 0 16,0 0-16,0 0 0,1-28 0,-29 28 0,28 0 15,-28 0-15,28 0 0,0 0 16,-28 0-16,28-28 0,1 28 0,-29-28 16,0 28-16,28 0 15,0 0-15,-28-28 0,28 28 0,-28 0 16,1 0-16,27 0 0,0 0 15,0 0-15,0 0 16,-28-28-16,28 28 0,0-28 16,0 28-16,1 0 0,-1 0 0,0 0 15,0 0-15,0-28 0,0 28 0,-28 0 16,28 0-16,0 0 0,0 0 16,1 0-16,-1 0 0,-28-28 0,28 28 0,-112-28 31,84 28-31,-27 0 0,-29 0 15,28 0-15,1 0 16,55-28 0,-28 0-16,-28 1 0,28 27 15,1 0-15,-57 0 16,56 0-16,28 0 16,-28 0-16,28 0 15,0 0-15,1 0 0,-1 0 0,0 0 16,0 0-16,0 0 15,0 0-15,0-28 16,0 0-16,0 28 0,0 0 31,0 0-31,1 0 0,-1 0 0,-28 0 16,28 0 0,-84 0-16,1 0 15,55 0-15,0 0 16,28 0-16,0 0 0,0 0 0,-28 0 15,28 0-15,-27 0 32,-1 0-32,28 0 15,0 0 1,0 0-16,-28 0 16,0 0-1,29 0-15,-1 0 0,-28 0 0,-28 0 16,28 0-16,28 0 15,0 0-15,0 0 16,-27 0 15</inkml:trace>
  <inkml:trace contextRef="#ctx0" brushRef="#br0" timeOffset="5191">307 0 0,'27'0'31,"-54"0"438,-29 56-438,28-28-31,-28 0 0,28-28 0,-28 28 0,28 0 16,0-28-16,28 28 0,-27-28 16,27 28 327,0 0-327,55-1 0,1 1-16,-28-28 15,0 0-15,0 28 0,0 0 16,0-28-16,0 0 15,0 0 1,-1 0 0,1 28-1,0-28-15,0 0 32,0 28-32,0-28 0,0 28 0,0-28 109,0 0-47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2T08:57:35.835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0 171 0,'28'0'109,"0"0"-109,56 0 16,27 0-16,29 0 16,-28 0-1,-57 0-15,57 0 16,-28 0-16,-28-28 16,-28 28-16,27 0 0,-27 0 0,28 0 0,0-28 0,0 28 15,0-28-15,-1 28 16,-27 0-16,0-28 0,0 28 0,28 0 0,0 0 15,-28 0-15,28 0 0,-1 0 16,1 0-16,0 0 0,0 0 0,-28 0 16,28 0-16,-28 0 0,-1-28 0,1 28 15,0 0-15,0 0 0,0 0 16,0 0-16,0 0 0,0 0 0,0 0 16,28 0-16,-29 0 0,1 0 15,0 0-15,0 0 0,0 0 0,0 0 16,0 0-16,28 0 0,-28 0 15,0 0-15,-1 0 0,29 0 0,-28 0 0,28 0 16,-28 0-16,0 0 0,0 0 0,28 0 0,-28 0 16,27 0-16,1 0 0,0 0 15,-28 0-15,28 0 0,-28 0 16,27 0-16,-27 0 16,0 0-16,0 0 0,0 0 0,56 0 15,-28 0 1,27 0-16,57 0 15,-84 0-15,0 0 16,-1 0-16,113 0 16,-112 0-16,55 0 0,-83 0 0,0 0 0,28 0 15,0 0-15,0 0 16,-28 0-16,27 0 0,-27 0 0,0 0 0,28 0 0,0 0 16,0 0-16,-28 0 15,27 0-15,-27 0 0,0 0 0,0 0 16,0 0-16,28 0 15,-28 0-15,28 0 16,-28 0-16,55 0 0,1 0 0,-56 0 16,28 0-1,55 0-15,-27 0 32,-56 0-32,28 0 0,0 0 15,-28 0 1,27 0-16,-27 0 0,0 0 0,28 0 31,-28 0-31,28 0 16,0 28-16,-28-28 15,0 0-15,55 0 16,-55 0-16,56 0 16,-56 0-1,56 0 1,27 28-1,-55-28 1,0 0 0,28 0-1,-29 0-15,1 0 16,28 0 0,-56 0-16,56 0 15,-1 0 1,1 0-1,-56 0-15,0 0 0,0 0 16,83 0-16,-83 0 0,56 0 16,0 0-16,-56 0 0,28 0 15,55 0 1,-55 0-16,-28 0 16,84 0-1,-84 0-15,27 0 0,29 0 16,-56 0-1,28 0-15,55 0 16,-83 0 0,0 0-16,0 0 0,0 0 15,28 0-15,0 28 0,0 0 32,-1-28-32,-27 0 0,0 0 15,0 0 1,0 28-16,0-28 15,0 0-15,28 0 16,27 0-16,-27 0 16,0 0-16,-28 0 15,0 0-15,28 0 16,27 0-16,-55 0 0,56 0 16,56 0-1,-57 27-15,-55-27 0,84 0 16,-56 0-16,0 0 15,-28 0-15,27 0 0,1 0 0,-28 0 0,0 0 16,0 0-16,28 0 0,-28 0 0,27 0 0,-27 0 16,28 0-16,-28 0 15,28 0-15,-28 0 0,0 0 16,0 0-16,0 0 0,27 0 0,-27 0 16,0 0-16,28 0 0,-28 0 0,0 0 15,0 0-15,0 0 0,0 0 16,0 0-16,-1 0 0,1 0 0,0 0 15,0 0-15,0 0 16,0 0-16,28 0 0,-28 0 0,28 0 16,-28 0-16,-1 0 0,1 0 0,0 0 0,28 0 15,-28 0-15,0 0 0,28 0 16,0 0-16,-29 0 0,29 28 0,-28-28 16,28 0-16,0 0 15,0 0-15,27 0 0,-55 0 0,28 0 16,0 0-16,-28 0 15,28 0-15,0 0 0,-1 0 0,-27 0 0,0 0 16,0 0-16,0 0 0,0 0 0,0 0 16,0 0-16,0 0 15,0 0-15,-1 0 16,1 0 0,0 28 124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2T08:57:44.189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3 0,'28'0'156,"0"0"-156,27 0 0,1 0 16,0 0-16,84 0 15,-84 0-15,55 0 16,-55 0-16,0 0 0,-28 0 0,83 0 16,-83 0-16,28 0 15,56 28-15,-84 0 32,27-28-32,-27 0 0,56 0 15,-56 0 1,0 0-16,0 0 0,0 0 0,0 0 0,0 0 15,0 0-15,-1 0 16,1 0-16,0 0 0,0 0 0,0 0 0,0 0 16,0 0-16,0 0 0,0 0 15,0 0-15,0 0 0,-28 28 16,27-28-16,29 0 0,-28 0 16,0 0-16,0 0 0,0 28 15,-28 0-15,28-28 0,0 0 16,0 0-16,0 0 15,-1 0-15,1 0 0,28 0 16,28 0-16,-56 0 16,0 0-1,28 0-15,-1 0 16,1 0 0,-28 0-16,0 0 0,28 0 15,-28 0 1,56 0-16,-29 0 15,1 0 1,28 0-16,0 0 16,-28 0-16,-1 0 15,1 0 1,28 0-16,0 0 16,-29 0-16,113 0 15,-84 0-15,-56 0 16,55 0-16,57 0 15,-56 0-15,-56 0 16,-1 0-16,1 0 0,84 0 16,-28 0-1,-1 0 1,-55 0-16,56 0 16,-28 0-16,56 0 0,-57 0 15,1 0-15,0 0 16,0 0-16,28 0 0,-1 0 31,-27 0-31,28 0 0,0 0 16,-29 0-16,85 0 15,-28 0 1,-56 0-16,-1 0 0,1 0 16,-28 0-1,28 0-15,0 0 0,0 0 0,-29 0 16,1 0-16,28 0 0,0 0 15,0 0-15,-28 0 0,28 0 0,-29 0 16,29 0-16,-28 0 0,28 0 0,-28 0 16,0 0-16,28 0 0,-28 0 15,0 0-15,-1 0 0,29 0 0,-28 0 16,0 0-16,0 0 16,0 0-16,0 0 0,0 0 0,0 0 15,0 0-15,-1 0 16,1 0-16,0 0 15,0 0-15,0 0 16,0 0-16,0 0 16,0 0-16,0 0 15,0 0 1,0 0-16,-1 0 0,1 0 0,56 0 31,0 0-31,-56 0 0,0 0 0,111 0 31,-111 0-31,112 0 16,-112 0 0,27 0-16,-27 0 15,28 0-15,28 0 16,-56 0-16,28 0 16,-28 0-1,0 0 1,27 0-16,1 0 15,-28 0 1,0 0 0,0 0-16,0 0 15,28 0-15,-28 0 16,27 0 0,-27 0-16,0 0 15,28 0-15,-28 0 31,0 0-15,28 0-16,-28 0 16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2T08:58:12.370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0,'0'28'31,"28"-28"1,0 0-17,0 0-15,0 0 16,0 0-16,0 0 0,0 0 0,0 0 15,-1 0-15,1 0 0,0 0 16,0 0-16,0 0 0,0 28 16,0-28-16,0 28 0,0-28 15,0 0-15,0 0 16,-1 0-16,1 0 16,0 28-16,0-28 0,0 28 15,0 0-15,0-28 0,0 0 16,0 0-16,0 0 0,0 0 0,0 0 15,-1 0-15,1 0 0,0 0 16,0 0-16,0 0 0,28 0 16,-28 0-16,0 0 0,0 0 15,0 0-15,-1 0 0,1 0 16,0 0 0,0 0-16,0 0 15,0 0-15,0 0 16,0 0-16,0 0 0,0 0 0,0 0 15,-1 0-15,29 0 16,-28 0-16,0 0 0,0 0 0,0 0 16,28 0-16,-28 0 15,0 0-15,0 0 0,27 0 16,-27 0-16,0 0 0,0 0 16,0 0-16,0 0 0,0 0 0,0 0 15,0 0-15,0 0 0,-1 0 16,1 0-16,0 0 0,0 0 0,0 0 15,0 0-15,0 0 0,0 0 16,0 0-16,0 0 0,0 0 16,-1 0-16,1 0 0,0 0 0,0 0 15,0 0-15,0 0 16,0 0-16,0 0 16,0 0-16,0 0 0,0-28 15,0 0-15,-1 28 16,1 0-1,0 0-15,0-28 0,0 28 16,0 0 0,0 0-16,0 0 15,0-28 1,0 28 0</inkml:trace>
  <inkml:trace contextRef="#ctx0" brushRef="#br0" timeOffset="205">3043 56 0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2T09:01:41.677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0 135 0,'28'0'62,"28"0"-62,84 0 16,-56 0-16,278 0 16,-278 0-16,167 0 15,-167 0-15,195 0 16,-223 0 0,111 0-16,-83 0 0,28 0 15,-56 0-15,251 0 16,139 0-1,-194 0 1,-141 0-16,419 0 16,-418 0-16,223 0 15,28 0 1,-279 0-16,83 0 16,-83 0-16,-28 0 0,167 0 15,-167 0-15,111 0 16,-111 0-16,112 0 15,-85 0 1,-55 0-16,112 0 16,-112 0-16,28 0 0,-29 0 0,1 0 15,0 0-15,28 0 0,-28 0 0,28 0 16,0 0-16,-1 0 0,-27 0 16,28 0-16,0 0 0,0 0 0,28 0 0,-29 0 15,1 0-15,28 0 0,28 0 0,-29 0 16,-27 0-16,28 0 0,-28 0 15,0 0-15,-1 0 0,1 0 0,0 0 16,28 0-16,0 0 0,-29 0 0,1 0 16,0 0-16,0 56 0,0-56 0,-1 0 15,1 28-15,0-28 0,0 28 0,0-28 16,0 28-16,-1-28 0,1 0 16,0 0-16,-28 0 0,28 0 0,-28 0 15,0 0-15,27 0 0,57 28 0,-56 0 16,0-28-16,0 0 0,-1 0 15,1 0-15,-28 0 0,28 0 16,0 0-16,28 0 0,83 0 16,0 0-1,-111 0-15,112 0 16,-112 0-16,139 0 16,-139 0-16,83 0 15,-83 0-15,56 0 16,-84 0-16,28 0 15,83 0-15,29 0 16,27 0 0,-139 0-16,83 0 15,-27 0-15,83 0 16,-111 0-16,139 0 16,-83 0-1,-84 0-15,139 0 16,-55 0-1,-84 0-15,-1 0 0,1 0 16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2T11:32:58.763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28 0,'28'0'172,"28"0"-172,0 0 0,28 0 16,-29 0-16,1 0 15,28 0-15,-28 0 0,0 0 0,27 0 0,-27 0 16,0 0-16,0 0 0,0 0 0,27 0 0,-27 0 15,0 0-15,0 0 0,28 0 16,-29 0-16,1 0 0,-28 0 0,0 0 0,28 0 16,0 0-16,0 0 15,-29 0-15,29 0 0,-28 0 0,28 0 0,0 0 16,-28 0-16,0 0 16,0 0-16,-1 0 0,1 0 0,0 0 15,0 0-15,0 0 16,0 0-16,0 0 0,0 0 0,0 0 15,0 0-15,27 0 0,-27 0 0,0 0 0,0 0 16,0 0-16,0 0 16,28 0-16,-28 0 0,0 0 0,28 0 15,-29 0-15,1 0 16,0 0-16,0 0 0,0 0 0,0 0 0,28 0 16,-28 0-16,0 0 0,0 0 15,-1 0-15,1 0 0,0 0 0,28 0 16,-28 0-16,0 0 0,28 0 0,-28 0 15,0 0-15,27 0 16,-27 0-16,0 0 0,0 0 0,28 0 0,-28 0 16,28 0-16,-28 0 0,0 0 15,-1 0-15,1 0 0,0 0 0,0 0 16,0 0-16,0 0 16,0 0-16,0 0 0,0 0 0,0 0 15,0 0-15,-1 0 16,1 0-16,0 0 0,28 0 0,-28 0 0,28 0 15,0 0-15,-28 0 0,0 0 0,-1 0 16,29 0-16,-28 0 16,28 0-16,-28 0 0,0 0 15,0 0-15,0 0 16,0 0-16,-1 0 0,1 0 16,0 0-1,0 0-15,0 0 16,0 0-16,0 0 15,0 0-15,0 0 0,-28-28 94,28 28-94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2T07:00:02.412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0,'28'0'125,"0"0"-125,-1 0 16,1 0-16,0 0 0,0 0 16,0 0-16,0 0 0,0 0 0,0 0 15,0 0-15,0 0 16,0 0-16,-1 0 0,1 0 15,0 0 1,0 0-16,0 0 0,0 0 0,0 0 16,0 0-1,0 0-15,0 0 0,0 0 0,-1 0 16,1 0-16,0 0 0,0 0 16,0 0-16,0 0 15,0 0-15,0 0 0,0 0 16,0 0-1,0 0-15,0 0 16,-1 0-16,1 0 16,0 0-1,0 0 1,0 0-16,0 0 16,0 0-1,0 0-15,0 0 16,0 0-16,0 0 15,-1 0 1,1 0-16,0 0 16,0 0-1,0 0-15,0 0 0,0 0 0,0 0 16,0 0 0,0 0-16,0 0 15,-1 0-15,1 0 0,0 0 0,0 0 0,0 0 16,0 0-1,0 0-15,0 0 16,0 0-16,0 0 16,0 0-16,-28 28 0,28-28 15,-1 0-15,1 28 16,0-28-16,-28 27 0,28-27 31,0 0-31,0 28 16,0-28-16,0 0 15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2T11:35:11.663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0 362 0,'27'0'109,"29"0"-109,0 0 16,0 0-16,0 0 16,28-28-16,-1 28 0,29 0 0,-28-27 0,-29 27 15,29-28-15,0 0 0,28 28 16,-29 0-16,-27 0 0,28-28 0,-28 28 0,27-28 16,-27 28-16,28 0 15,28-28-15,-57 28 0,1 0 0,0 0 0,0-28 16,-28 28-16,56-28 0,-56 28 0,-1 0 0,29 0 15,0 0-15,-28 0 0,28 0 16,-28 0-16,0 0 0,27-28 0,-27 28 0,28 0 16,-28 0-16,0 0 15,0 0-15,0 0 0,0 0 0,0 0 0,27-28 16,-27 28-16,0-28 0,0 28 16,0 0-16,0 0 15,0 0 1,0 0-16,0 0 0,0 0 15,0 0-15,0 0 16,-1 0-16,1 0 0,0 0 16,28 0-16,0 0 0,-28 0 15,28 0-15,-28 0 0,-1 0 16,1 0-16,0 0 0,0 0 0,28 0 0,-28 0 16,0 0-16,0 0 15,0 0-15,0 0 0,-1 0 0,1 0 16,0 0-16,-28-27 109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2T11:35:13.173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98 0,'28'0'46,"28"0"-30,0 0-16,0 0 0,-28 0 16,27 0-16,-27 0 0,28 0 0,56 0 15,-84 0-15,28 0 0,-1 0 16,-27 0-16,28 0 0,-28 0 0,28 0 0,0 0 16,27 0-16,-27 0 0,0 0 15,28 0-15,-56 0 0,0 0 0,27 0 0,1 0 16,0 0-16,0 0 0,0 0 0,0 0 0,-1 0 15,1 0-15,0 0 16,0 0-16,-28 0 0,0 0 0,28 0 0,-1 0 16,-27 0-16,28 0 0,-28 0 15,28 0-15,-28 0 0,28 0 0,-29 0 16,1 0-16,28 0 16,-28 0-16,0 0 0,0 0 0,28 0 15,-28 0-15,0 0 16,-1 0-16,1 0 0,0 0 0,0-28 15,0 28-15,-28-28 0,28 28 0,0 0 0,0 0 0,0 0 16,0 0-16,0 0 16,0 0-16,-1 0 0,29 0 15,-28 0-15,0 0 0,28 0 16,0 0-16,-28 0 0,0 0 0,27 0 16,-27 0-16,0 0 15,0 0-15,28 0 0,-28 0 0,0 0 0,28 0 16,-29 0-16,29 0 15,0 0-15,-28 0 0,28 0 0,0 0 0,0 0 16,-1 0-16,-27 0 0,28 0 0,-28 0 16,0 0-16,28 0 15,-28 0-15,0 0 0,27 0 0,-27 0 16,0 0-16,28 0 16,-28 0-16,28 0 0,-28 0 0,0 0 0,0 0 15,-1 0-15,29 0 16,-28 0-16,28 0 0,-28 0 0,0 0 0,0 0 15,28 0-15,-29 0 0,29 0 0,-28 0 0,0 0 16,0 0-16,0 0 16,0 0-16,0 0 0,0 0 0,0 0 15,-1 0-15,1 0 16,0 0-16,0 0 0,28 0 0,-28 0 16,0 0-16,0 0 0,0 0 15,0 0-15,0 0 0,-1 0 16,-27-28 93,28 28-93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2T11:40:42.391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0,'0'28'47,"28"-28"-31,0 28-16,28-28 0,0 0 0,0 0 15,0 0-15,27 0 0,-27 0 16,28 0-16,28 0 0,-1 0 0,-27 0 0,0 0 16,27 0-16,-27 0 0,28 0 0,-1 0 0,1 0 15,-28 0-15,-1 0 16,29 0-16,-28 0 0,27 0 0,57 0 0,-28 0 15,27 0-15,-55 0 0,27 0 16,29 0-16,-57 0 0,29 0 0,-28 0 0,55 0 16,-27 0-16,27 0 15,-55 0-15,-29 0 0,29 0 0,0 0 0,-29 0 16,57 0-16,-56 0 0,-1 0 0,1 0 0,28 0 16,-28 0-16,-1 0 15,-27 0-15,0 0 0,0 0 0,28 0 0,-1 0 0,1 0 16,-28 0-16,28 0 15,-29 0-15,1 0 0,0 0 0,0 0 0,0 0 16,0 0-16,-1 0 0,1 0 16,0 0-16,0 0 0,0 0 0,-28 0 0,27 0 15,1 0-15,-28 0 16,56 0-16,-28 0 0,0 0 0,-1 0 0,1 0 16,-28 0-16,0 0 0,0 0 0,28 0 0,-28 0 15,0 0-15,-1 0 0,1 0 16,0 0-16,0 0 0,0 0 31,0 0-15,0 0-16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2T11:40:43.482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50 0,'0'-28'16,"56"28"-16,-28 0 16,28 0-16,0 0 15,0 0-15,27 0 0,-27 0 0,56 0 0,-84 0 16,83 0-16,-27 0 0,0 0 0,-1 0 0,57 0 16,-56 0-16,0 0 0,-1 0 15,29 0-15,-28 0 0,27 0 0,-27 0 0,-28 0 16,55 0-16,-83 0 15,84 0-15,-56 0 0,0 0 0,-28 0 0,0 0 16,27 0-16,-27 0 0,28 0 16,0 0-16,28 0 0,-29 0 0,1 0 0,28 0 15,0 0-15,0 0 0,-29 0 16,29 0-16,28 0 0,-29 0 0,1 0 0,0 0 16,55 0-16,-55 0 0,-28 0 0,28 0 0,0 0 15,-29 0-15,1 0 16,0 0-16,0 0 0,0 0 0,-28 0 0,27 0 15,1 0-15,0 0 16,-28 0-16,0 0 0,0 0 16,0 0-16,27 0 15,-27 0-15,0 0 0,0 0 0,0 0 16,0 0-16,0 0 16,0 0-16,0 0 15,0 0-15,0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2T11:44:11.581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84 0,'56'0'172,"-28"0"-172,28 0 0,0 0 15,-1 0-15,-27 0 0,28 0 0,-28 0 16,0 0-16,0 0 0,0 0 0,28 0 0,-28 0 16,-1 0-16,1 0 0,0 0 0,28 0 15,-28 0-15,28 0 0,0 0 16,-28 0-16,0 0 0,27 0 0,-27 0 0,28 0 0,0 0 15,0 0-15,-28 0 16,0 0-16,27 0 0,-27 0 0,28 0 16,-28 0-16,28 0 0,-28 0 0,28 0 15,-29 0-15,29 0 0,0 0 0,-28 0 16,0 0-16,28 0 0,-28 0 0,0 0 16,27 0-16,-27 0 15,0 0-15,0 0 0,28 0 0,0 0 0,-28 0 16,0 0-16,27 0 0,-27 0 15,0 0-15,0 0 0,0 0 16,0 0-16,0 0 16,0 0-16,0 0 0,0 0 0,0 0 0,-1 0 15,1 0-15,0 0 0,28 0 16,-28 0-16,0 0 0,0 0 0,0 0 0,0 0 16,0 0-16,27 0 0,-27 0 0,0 0 0,0 0 15,28 0 1,-28 0-16,0 0 0,0 0 0,0 0 0,0 0 15,-1 0-15,29 0 0,-28 0 16,0 0-16,0 0 0,0 0 0,0 0 16,28 0-16,-28 0 0,0 0 15,27 0-15,-27 0 0,0 0 0,0 0 0,28 0 16,-28 0-16,28 0 0,-1 0 16,1 0-16,0 0 0,-28 0 15,28 0-15,0 0 0,-28 0 0,-1 0 0,1 0 0,28 0 16,-28 0-16,0 0 15,0 0-15,0 0 0,28 0 0,0 0 0,-1 0 16,-27 0-16,28 0 0,0 0 16,0 0-16,0 0 0,-1 0 0,-27 0 0,28 0 15,0 0-15,0 0 16,0 0-16,-29 0 0,29 0 0,0 0 0,0 0 16,0 0-16,0 0 0,-1 0 0,-27 0 15,0 0-15,28 0 0,-28 0 16,28 0-16,-28 0 0,0 0 0,0 0 15,-1 0-15,1 0 16,0 0-16,28 0 0,-28 0 16,0 0-16,0 0 0,0 0 0,0 0 15,28 0-15,-1 0 0,1 0 0,-28 0 0,0 0 16,0 0-16,0 0 0,28 0 0,-28 0 0,27 0 16,-27 0-16,0 0 15,28 0-15,0 0 0,0 0 0,-1 0 16,-27 0-16,28 0 0,0 0 15,-28 0-15,28 0 0,-28 0 16,0 0-16,0 0 0,-1 0 16,1 0-16,0 0 0,28 0 0,-28 0 0,0 0 15,28 0-15,0 0 0,-1 0 16,1 0-16,0 0 0,0 0 0,0 0 0,-1 0 16,-27 0-16,0 0 0,28 0 0,0 0 0,0 0 15,0 0 1,-1 0-16,29 0 0,-28 0 0,0 0 0,0 0 15,-1 0-15,1 0 0,-28 0 0,28 0 16,-28 0-16,28 0 0,0 0 0,-1 0 0,-27 0 16,28 0-16,0 0 15,-28 0-15,0 0 0,0 0 0,0 0 0,27 0 16,-27 0-16,0 0 0,0 0 16,0 0-1,0 0-15,0 0 0,0 0 16,0 0-1,0 0-15,0 0 0,27 0 16,-27 0-16,0 0 0,0 0 16,0 0-16,0 0 0,28 0 0,0 0 0,-1 0 15,-27 0-15,28 0 16,-28 0-16,0 0 0,0 0 0,0 0 0,28 0 16,-28 0-16,-1 0 0,-27-28 0,28 28 0,0 0 15,0 0 63,28 0-78,-28 0 0,0 0 0,28 0 0,-28 0 16,27 0-16,-27 0 16,28 0-16,-28 0 0,28 0 0,-28 0 15,0 0-15,28 0 0,-29 0 0,1 0 16,0 0-16,0 0 15,-28-28 1,28 28 0,-28-28 109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2T11:47:07.382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294 1138 0,'28'0'0,"0"0"16,0 0-16,0 0 0,0 0 0,-1 0 15,1 28-15,0-28 16,0 28-16,0 0 0,28 0 0,-28 0 15,28 0-15,-28-28 0,-1 27 16,1-27-16,0 0 0,0 0 0,28 0 0,0 0 16,-28 0-16,28 0 0,-28 0 15,-1 0-15,29 0 0,0 28 0,0-28 0,0 56 16,-28-56-16,27 0 16,-27 0-16,28 0 0,-28 0 0,0 0 0,28 0 15,0 0-15,-28 0 0,27 0 0,1 0 0,-28 0 16,0 0-16,0 0 0,28 0 15,-28 0-15,28 0 0,-29 0 0,1 0 0,0 0 16,0 0-16,28 0 16,-28 0-16,0 0 0,28 0 0,-28 0 15,27 0-15,-27 0 0,0 0 16,28 0-16,0 0 0,-28 0 16,28 0-16,-28 0 0,27 0 0,1 0 0,0 0 15,-28 0-15,0 0 16,28 0-16,-28 0 0,-1 0 0,29 0 0,-28 0 15,0 0-15,0 0 0,0 0 16,0 0-16,0 0 0,0 0 0,0 0 0,-1 0 16,1 0-1,0-28-15,0 28 16,-28-28-16,0 0 31,0 1-31,0-1 0,0 0 31,0 0-31,0 0 0,0 0 0,0 0 0,0 0 16,0 0-16,0 0 16,0 0-16,0 1 0,0-29 0,0 0 15,0 28 1,0 0-16,0 0 0,0 0 0,0 0 16,0 0-16,0 0 0,0 1 15,0-1-15,0 0 16,0 0-16,0 0 15,0 0-15,-28 0 16,0 0-16,0 0 0,1 0 16,-1 28-1,0-28-15,28 1 0,-28-1 16,0 28-16,0-28 16,0 0-16,0 28 15,28-28-15,-28 28 0,0 0 0,0 0 16,1-28-16,-1 28 0,0 0 15,28-28-15,-28 28 0,0-28 16,0 0 0,0 28-16,-28-28 0,28 28 0,28-28 0,-55 28 15,27 0-15,0 0 0,0 0 16,0 0-16,0 0 0,0 0 0,-28 0 16,28 0-16,0 0 0,0 0 0,1 0 0,-1 0 15,0-27-15,0 27 16,-28-28-16,28 28 0,0 0 0,0 0 0,0 0 15,-27 0-15,27 0 0,0 0 16,-28 0-16,28 0 0,0 0 0,0 0 16,-28 0-16,28 0 15,1 0-15,-1 0 0,-28 0 16,28 0-16,0 0 16,0 0-16,0 0 0,0 0 0,0 0 15,-28 0-15,29 0 0,-29 0 16,28 0-1,0 0-15,0 0 0,0 0 0,0 0 16,0 0 0,0 0-16,0 0 0,1 0 0,-1 0 15,0 0-15,0 0 16,0 0-16,0 0 0,0 28 0,0-28 0,0 0 16,0 0-16,0 0 0,28 27 0,-28-27 0,1 28 15,-1-28-15,-28 28 0,0-28 16,0 0-16,28 28 0,28 0 0,-56-28 15,29 28-15,-1-28 0,0 0 16,0 0-16,0 0 0,0 28 0,-28 0 0,28 0 16,0 0-16,0-28 0,1 28 15,27-1-15,-28-27 0,28 28 0,-28-28 16,0 0 0,0 28-16,28 0 15,0 0-15,0 0 0,0 0 16,0 0-1,0 0-15,0 0 0,0 0 0,0-1 16,0 1 0,0 0-16,0 0 15,0 0-15,0 0 16,0 0 0,0 0-16,0 0 15,28 0 1,0 0-16,0 0 15,-28-1 1,28 1-16,-1-28 16,1 28-1,-28 0-15,28 0 0,0 0 16,0 0 0,-28 0-16,28-28 15,0 0-15,0 28 31,0 0-31,0-28 0,0 0 16,-1 28 0,1-28-16,0 0 15,0 0-15,0 27 16,0 1-16,0-28 16,28 0-16,-28 0 0,27 0 15,-27 0-15,0 0 16,0 0-16,0 0 0,28 0 0,-28 0 15,0 0-15,0 0 16,0 0-16,0 0 0,27 0 0,-27 0 0,0 0 16,0 0-16,0 0 0,0 0 15,0 0-15,0 0 16,0 0-16,0 0 0,-1 0 16,1-28-16,0 28 0,0-27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2T11:47:12.364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0 198 0,'56'0'110,"-28"0"-110,28 0 15,-1 0-15,1 0 0,0 0 0,28 0 16,0 0-1,-29 0-15,1 0 0,0 0 16,-28 0 0,0 0-16,28 0 0,0 0 0,-29 0 0,57 0 15,-28 0 1,28 0-16,-28 0 16,-28-28-16,27 28 15,1 0 1,-28 0-16,0-28 15,0 28 1,0 0-16,0 0 63,0 0-63,0 0 46,-1 0-46,1 0 16,0 0-16,0 0 16,0 0-16,0 0 15,0 0-15,0 0 16,0 0-16,0 0 16,0 0-16,-28-28 15,27 1 1,1-1-16,0 28 31,-28-28-31,28 28 0,0 0 16,-28-28-16,28 28 15,0 0-15,0 0 0,0 0 16,0 0 0,0 0 15,0 0 0,-1 0 0,1 0-31,0 0 16,0 0-16,0 0 0,0 0 16,0 0-1,0 0 1,0 0-16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2T11:47:15.982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27 0 0,'-27'0'47,"27"28"-47,0 0 31,27-28-15,1 0-16,28 0 15,-28 0-15,0 0 0,0 0 0,28 0 16,-28 0-16,28 0 0,-56 28 0,27-28 0,1 28 15,0-28-15,28 0 0,-28 0 16,0 0-16,28 0 0,-28 0 0,0 0 16,27 0-16,-27 0 15,0 0-15,0 0 0,0 0 0,0 0 16,0 0-16,0 0 0,28 0 16,-29 0-16,1 0 0,28 0 0,-28 0 15,0 0-15,0 0 0,28 0 0,0 0 0,27 0 16,-27 0-16,0 0 15,28 0-15,-28 0 0,-1 0 0,1 0 0,0 0 16,28 0-16,-28 0 0,-1 0 16,1 0-16,28 0 0,-28 0 0,0 0 0,-1 0 15,1 0-15,0 0 16,-28 0-16,0 0 0,0 0 0,28 0 16,-28 0-1,-1 0-15,1 0 16,0 0 15,0 0-31,0 0 16,0 0-16,0 0 15,0 0-15,0 0 0,0 0 0,28 0 16,-29 0-16,29 0 16,-28 0-16,0 0 0,28 0 0,-28 0 15,0 0-15,0 0 0,0 0 0,-1 0 16,29 0-16,-28 0 15,0 0-15,0 0 0,0 0 0,0 0 0,0 0 0,28 0 16,-29 0 0,1 0-16,0 0 0,0 0 0,0 0 0,0 0 15,0 0 1,0 0 0,0 0-1,0 0-15,0 0 16,0 0-16,-1 0 31,1 0-15,0 0-1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2T11:49:09.275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0,'55'0'140,"1"0"-140,0 0 0,0 0 0,0 0 16,0 0-16,-1 0 0,-27 0 16,28 0-16,0 0 0,0 0 0,-28 0 0,27 0 15,1 0-15,0 0 16,0 0-16,0 0 0,0 0 0,-29 0 0,1 0 15,28 0-15,0 0 0,-28 0 16,28 0-16,0 0 0,-1 0 0,1 0 16,0 0-16,-28 0 0,28 0 0,-28 0 0,0 0 15,0 0-15,-1 0 0,1 0 16,0 0-16,0 0 0,0 0 0,0 0 31,0 0-31,0 0 0,0 0 0,0 0 16,0 0-16,-1 0 15,29 0-15,-28 0 0,28 0 0,-28 0 16,28 0 0,-28 0-16,28 0 0,-29 0 0,29 0 0,0 0 15,-28 0-15,0 0 0,0 0 16,0 0-16,0 0 0,27 0 16,-27 0-16,28 0 0,-28 0 15,28 0-15,0 0 16,0 0-16,-28 0 0,27 0 0,1 0 15,0 0-15,0 0 0,-28 0 16,28 0-16,-1 0 0,1 0 0,-28 0 0,28 0 16,0 0-16,0 0 0,-1 0 0,1 0 0,-28 0 15,28 0-15,0 0 16,0 0-16,-1 0 0,1 0 0,0 0 0,0 0 16,0 0-16,0 0 0,-1 0 15,-27 0-15,0 0 0,0 0 0,28 0 16,-28 0-16,28 0 0,-28 0 15,-1 0-15,1 0 0,0 0 0,0 0 0,28 0 16,-28 0-16,0 0 0,0 0 16,0 0-1,0 0-15,0 0 0,-1 0 0,1 0 16,0 0 0,0 0-16,0 0 15,0 0 1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2T11:51:04.610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0,'28'0'94,"0"0"-94,28 0 0,27 0 0,-27 0 15,28 0-15,0 0 0,0 0 0,55 0 0,-27 0 16,-1 0-16,1 0 0,-28 0 16,27 0-16,-27 0 0,0 0 0,0 0 0,-1 0 15,29 0-15,-28 0 16,-1 0-16,-27 0 0,28 0 0,0 0 0,-28 0 15,27 0-15,-27 0 0,56 0 16,-28 0-16,-1 0 0,-27 0 0,0 0 0,0 0 16,0 0-16,27 0 0,-27 0 0,28 0 0,-28 0 15,0 0-15,27 0 16,-27 0-16,0 0 0,0 0 0,27 0 16,-27 0-16,-28 0 0,28 0 0,-28 0 15,28 0-15,55 0 0,-55 0 0,-28 0 0,28 0 16,0 0-16,0 0 15,-1 0-15,1 0 0,0 0 0,0 0 0,0 0 0,-28 0 16,0 0-16,27 0 16,1 0-16,28 0 0,-28 0 0,0 0 0,-1 0 15,1 0-15,0 0 0,0 0 0,0 0 0,0 0 16,-1 0-16,1 0 16,0 0-16,0 0 0,-28 0 0,28 0 15,-29 0-15,29 0 0,-28 0 0,0 0 16,28 0-16,0 0 0,-28 0 15,28 0-15,-29 0 0,1 0 0,28 0 16,-28 0-16,0 0 0,0 0 16,0 0-16,0 0 0,0 0 0,0 0 15,-1 0-15,1 0 16,0 0 46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2T07:03:43.978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0,'28'0'250,"0"0"-250,0 0 0,0 0 0,0 0 0,0 0 16,-1 0-16,1 0 16,28 0-16,-28 0 0,0 0 0,0 0 15,0 0-15,0 0 16,0 0-16,0 0 0,0 0 0,-1 0 31,1 0-31,0 0 0,0 0 16,0 0-16,0 0 15,0 0 1,0 0-16,0 0 16,0 0-1,0 0 1,-1 0 0,1 0-16,0 0 0,0 0 31,0 0-31,0 0 0,0 0 15,0 0 1,0 0 0,0 0-16,0 0 15,-1 0 1,1 0 0,0 0-1,0 0-15,0 0 16,0 0-16,0 0 15,0 0 1,0 0 0,0 0-16,0 0 15,0 0-15,-1 0 0,1 0 16,0 0 0,0 0-16,0 0 0,0 0 0,0 0 31,0 0-31,0 0 0,0 0 0,0 0 15,-1 0-15,1 0 16,0 0 0,0 0-16,0 0 0,0 0 0,0 0 15,0 0 1,0 0-16,0 0 0,0 0 0,0 0 16,-1 0-1,1 0-15,0 0 0,0 0 16,0 0-16,0 0 0,0 0 15,0 0 1,0 0-16,0 0 16,0 0-1,-1 0 1,1 0 0,0 0-16,0 0 15,0 0 1,0 0-1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2T11:51:52.875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0,'28'0'109,"0"0"-93,0 0-16,55 0 0,-27 0 0,0 0 15,28 0-15,-28 0 0,27 0 0,-27 0 16,0 0-16,28 0 0,-28 0 16,-1 0-16,1 0 0,0 0 0,-28 0 0,84 0 15,-84 0 1,27 0-16,-27 0 0,28 0 0,-28 0 15,84 0 1,-84 0-16,0 0 0,-1 0 0,29 0 16,0 0-1,-28 0-15,28 0 0,0 0 16,-1 0-16,1 0 0,28 0 0,-28 0 0,0 0 16,55 0-16,-83 0 0,28 0 15,0 0-15,0 0 0,27 0 16,-27 0-16,56 0 0,-28 0 0,-29 0 15,29 0-15,-28 0 0,28 0 0,-28 0 0,27 0 16,-27 0-16,28 0 0,0 0 16,-29 0-16,57 0 0,-84 0 0,84 0 15,-57 0-15,1 0 0,-28 0 0,28 0 0,28 0 16,-28 0 0,-28 0-16,-1 0 0,29 0 0,-28 0 15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2T07:06:25.576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7 0,'27'0'125,"1"0"-125,28 0 15,-28 0-15,28 0 0,-28 0 0,28 0 0,-1 0 16,-27 0-16,28 0 0,-28 0 0,28 0 0,-28 0 16,28 0-16,-1 0 0,1 0 15,0 0-15,-28 0 0,28 0 16,-28 0-16,28 0 0,-28 0 15,-1 0-15,1 0 0,0 0 0,0 0 16,0 0-16,0 0 16,0 0-16,0 0 0,0 0 0,0 0 0,0 0 15,-1 0 1,1 0-16,0 0 0,0 0 16,0 0-16,0 0 15,0 0-15,0 0 0,0 0 16,0 0-16,0 0 0,-1 0 15,1 0-15,0 0 16,0 0-16,0 0 0,0 0 16,0 0-1,0 0-15,0 0 0,0 0 0,0 0 16,0 0-16,-1 0 0,1 0 16,0 0-16,0 0 0,0 0 15,0 0-15,0 0 0,0 0 16,28 0-16,-28 0 0,-1 0 0,1 0 15,0 0-15,0 0 0,0 0 16,0 0-16,0 0 16,0 28-16,28-28 0,-28 0 0,0 0 15,-1 0 1,1 0-16,0 0 0,28 0 0,-28 28 16,0-28-16,0 0 0,0 0 31,0 0-31,0 28 0,-1-28 0,1 28 0,0-28 15,28 0 1,-28 0-16,0 0 0,0 0 0,0 0 0,0 0 16,0 0-16,-1 0 15,1 0-15,28 0 0,-28 0 0,28 0 16,-28 0-16,28 0 16,-28 0-16,27 0 0,-27 0 0,0 0 15,0 0-15,28 0 0,-28 0 0,0 0 16,28 0-16,-28 0 0,-1 0 15,29 0-15,-28 0 16,28 0-16,-28 0 0,0 0 0,28 0 16,-28 0-16,27 0 0,-27 0 0,28 0 15,-28 0-15,28 28 0,-28-28 16,28 0-16,-28 0 0,27 0 16,1 0-16,-28 0 0,0 0 0,0 0 0,28 0 0,-28 0 15,0 0-15,-1 0 16,29 0-16,-28 0 0,0 0 0,0 0 15,0 0-15,0 0 0,0 0 16,0 0-16,0 0 0,27 0 0,-27 0 0,0 0 16,28 0-1,-28 0-15,28 0 0,-28 0 0,0 0 0,27 0 16,-27 0-16,0 0 16,0 0-16,28 0 0,-28 0 0,0 0 0,0 0 15,0 0-15,27 0 0,-27 0 0,28 0 0,-28 0 16,28 0-16,-28 0 15,28 0-15,0 0 0,-29 0 0,29 0 0,0 0 16,-28 0-16,28 0 16,-28 0-16,0 0 0,0 0 0,27 0 15,-27 0-15,0 0 16,0 0-16,0 0 0,0 0 0,0 0 16,28 0-16,-28 0 0,27 0 0,-27 0 15,0 0-15,0 0 0,28 0 16,-28 0-16,28 0 0,0 0 15,-29 0-15,1 0 0,0 0 16,0 0-16,0 0 0,0 0 0,0 0 0,0 0 16,0 0-16,0 0 0,0 0 15,-1 0-15,1 0 0,0 0 16,0 0-16,0 0 16,0 0-16,0 0 0,0 0 0,0 0 15,0 0-15,0 0 16,0 0-16,-1 0 15,1 0 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2T07:31:26.798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0 337 0,'28'0'62,"0"0"-46,0 0-16,28 28 0,-28-28 16,0 0-16,27 0 0,1 0 0,-28 0 0,28 0 15,0 0-15,0 0 0,-28 0 0,0 0 0,27 0 16,-27 0-16,28 0 15,0 0-15,0 0 0,0 0 0,-29 0 16,1 0-16,28 0 0,56 0 0,-56 0 16,-28 0-16,-1 0 0,29 0 0,0 0 15,-28 0-15,0 0 16,28 0-16,-28 0 0,28 0 0,-29 0 0,29 0 16,0 0-16,28 0 0,-28 0 15,27 0-15,1 0 0,-28 0 0,28 0 0,-56 0 16,0 0-16,27-28 0,-27 28 0,28 0 0,-28 0 15,84 0-15,-84 0 16,-1-28-16,29 28 0,0-28 0,-28 28 0,28 0 16,-28-28-16,28 28 0,-1 0 15,1 0-15,-28 0 0,28 0 0,0 0 0,0-28 16,-1 28-16,1-28 16,0 28-16,0 0 0,-28 0 0,28-28 0,-28 28 15,-1 0-15,1 0 0,28 0 0,0 0 0,0-28 16,0 28-16,-28-27 0,27 27 15,1 0-15,-28 0 0,28-28 0,0 28 16,-28 0-16,28 0 16,-29 0-16,29 0 0,-28-28 0,28 28 15,0-28-15,0 28 0,-28 0 16,-1 0-16,29-28 0,-28 28 0,0 0 16,0 0-1,0 0-15,0 0 0,0 0 31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2T07:31:32.448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0 142 0,'28'0'281,"0"0"-281,0 0 0,28 0 16,-28 0-16,0 0 0,0 0 16,0 0-1,-1 0-15,1 0 0,0 0 0,0 0 16,0 0 0,0 0-16,0 0 0,0 0 15,0 0-15,0 0 0,0 0 16,-1 0-1,1 0 1,0 0-16,0 0 16,0 0-16,0 0 0,0 0 31,0 0-31,0 0 0,0 0 16,0 0-1,-1 0-15,1 0 0,0 0 16,0 0-16,0 0 15,0 0 1,0 0-16,0 0 31,0 0-31,0 0 16,0 0-16,0 0 16,-1 0-16,1 0 15,0 0-15,0 0 16,0 0-1,0 0-15,0 0 0,0 0 16,0 0-16,0 0 16,0 0-16,-1 0 0,29 0 15,-28 0-15,0 0 16,0 0-16,28 0 0,-28 0 16,0 0-16,28 0 15,-29 0-15,29 0 16,-28 0-16,0 0 0,0 0 15,0 0-15,0 0 16,0 0-16,0 0 0,0 0 16,-1 0-16,1 0 15,0 0-15,0 0 16,0 0 0,0 0-16,0 0 0,-28-28 0,28 28 15,0 0-15,0 0 0,0 0 16,-1 0-1,1 0-15,0 0 0,0 0 16,0 0-16,0 0 16,0 0-16,0 0 0,0 0 15,0 0-15,0 0 16,0 0-16,-1 0 0,1 0 16,0 0-16,0 0 15,28 0-15,-28 0 0,0 0 0,28 0 0,27 0 16,-55 0-16,28 0 15,-28 0-15,0 0 0,0 0 0,28 0 16,-1 0-16,-27 0 0,0 0 0,28-28 0,-28 28 16,0 0-16,0 0 15,0 0-15,0 0 0,0 0 0,0 0 0,-1-28 16,1 0 0,0 28-16,0 0 0,28 0 0,-28 0 0,28-28 15,-28 28-15,0 0 0,-1 0 0,1 0 16,0 0-1,0 0 1,0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2T07:34:34.994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0,'28'0'15,"0"0"64,0 0-79,28 0 0,-28 0 15,-1 0-15,1 0 0,0 0 16,28 0-16,-28 0 0,0 0 0,28 0 0,0 0 15,-29 0-15,29 0 0,0 0 0,0 0 16,0 0-16,0 0 16,-1 0-16,-27 0 0,28 0 0,0 0 0,56 0 15,-57 0 1,1 0-16,-28 0 0,84 0 0,-84 0 16,28 0-16,-1 0 0,29 0 15,-28 0-15,0 0 0,-28 0 0,0 0 16,0 0-16,27 0 0,1 0 15,-28 0-15,0 0 0,0 0 0,0 0 0,0 0 16,0 0-16,0 0 0,-1 0 0,1 0 0,0 0 16,56 0-1,-56 0-15,0 0 0,0 0 0,28 0 16,-1 0 0,-27 0-16,0 0 0,0 0 15,0 0-15,0 0 0,28 0 16,-28 0-16,55 0 0,1 0 15,-56 0-15,28 0 0,0 0 16,0 0-16,-1 0 0,29 0 16,-28 0-16,0 0 0,-28 0 0,55 0 15,29 0 1,-56 0-16,0 0 16,-28 0-16,0 0 0,55 0 15,-55 0-15,28 0 0,56 0 0,-57 0 16,1 0-16,28 0 15,-28 0-15,0 0 0,0 0 16,-29 0-16,57 0 0,-56 0 0,28 0 16,0 0-16,0 0 15,-1 0-15,-27 0 0,0 0 16,28 0-16,0 0 0,0 0 16,-28 0-16,27 0 0,-27 0 0,0 0 15,28 0-15,-28 0 16,0 0-16,0 0 0,0 0 0,0 0 31,0 0-31,-1 0 0,1 0 16,0 0-16,0 0 15,0 0 1,0 0-16,0 0 0,0 0 16,0 0-1,0 0-15,0 0 0,-1 0 16,1 0-16,0 0 15,0 0-15,0 0 0,0 0 16,0 0-16,0 0 0,0 0 0,0 0 0,0 0 16,0 0-1,-1 0-15,1 0 16,0 0-16,0 0 16,0 0 15,0 0-31,0 0 15,0 0-15,0 0 0,0 0 0,0 0 16,83 0 0,-83 0-16,56 0 15,-56 0-15,0 0 16,0 0-16,27 0 16,-27 0-16,0 0 0,0 0 15,0 0-15,0 0 0,0 0 31,0 0-15,0 0-16,0 0 31,0 0-31,-1 0 16,1 0 0,0 0-1,0 0-15,0 0 16,0 0-16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2T07:34:36.825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0,'56'0'125,"0"0"-125,0 0 0,0 0 15,-1 0-15,29 0 0,0 0 0,0 0 16,27 0-16,-27 0 0,-28 0 0,28 0 16,-29 0-16,29 0 0,-28 0 15,28 0-15,-28 0 0,27 0 0,-27 0 16,0 0-16,0 0 0,0 0 0,27 0 16,-27 0-16,28 0 0,-28 0 0,0 0 15,27 0-15,-27 0 0,0 0 0,28 0 16,-29 0-16,1 0 0,0 0 15,0 0-15,0 0 0,27 0 0,-27 0 0,0 0 0,0 0 16,0 0-16,0 0 0,-1 0 16,1 0-16,0 0 0,0 0 15,0 0-15,0 0 0,-1 0 0,1 0 0,-28 0 16,28 0-16,0 0 16,0 0-16,27 0 0,-27 0 15,-28 0-15,0 0 16,56 0-16,-28 0 0,-29 0 0,57 0 15,-56 0-15,28 0 16,-28 0-16,28 0 0,27 0 16,1 0-16,-56 0 0,28 0 0,0 0 0,55 0 15,-55 0 1,0 0-16,-28 0 0,0 0 0,83 0 16,1 0-1,-84 0-15,28 0 0,0 0 0,-1 0 0,1 0 0,28 0 16,-28 0-1,-28 0-15,0 0 0,0 0 16,0 0-16,-1 0 0,1 0 0,0 0 0,28 0 16,-28 0-16,0 0 15,0 0-15,0 0 0,0 0 0,27 0 16,-27 0 0,0 0-16,28 0 0,-28 0 15,0 0 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ABFFA8-E89E-4A84-9CA7-455866D848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C205228-BA38-4310-BA22-0A430C3C9A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14B4824-1A21-4920-A25E-1E1B678094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B6DDC-25DF-4FBF-92C3-C012CADD4B8C}" type="datetimeFigureOut">
              <a:rPr lang="zh-CN" altLang="en-US" smtClean="0"/>
              <a:t>2022/11/2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02A5F42-BF6D-49DA-A0AF-02C634300D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8D636C3-65C9-4AB0-AB7B-719DDD4F8B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BCFF4-E5A3-43C1-854A-BAEC6A22140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83700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BCA653-A47E-4485-9CDC-468E4EF9D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C218DDB-3950-4056-A2C6-9EEC06C55E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075DABB-A944-46F2-974A-1D44FDE8D3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B6DDC-25DF-4FBF-92C3-C012CADD4B8C}" type="datetimeFigureOut">
              <a:rPr lang="zh-CN" altLang="en-US" smtClean="0"/>
              <a:t>2022/11/2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07D5761-8F9F-4C0D-8BC8-8BD04782F2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2706EF4-F14C-4708-A34B-A9B5D4A51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BCFF4-E5A3-43C1-854A-BAEC6A22140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87423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25157642-C9EA-4888-A223-7D5C32F30C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86B5883-5FFB-4906-8532-4B78DF6AC7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E724ACA-4710-4EF6-ACCC-FCECB7E65B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B6DDC-25DF-4FBF-92C3-C012CADD4B8C}" type="datetimeFigureOut">
              <a:rPr lang="zh-CN" altLang="en-US" smtClean="0"/>
              <a:t>2022/11/2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F9E6EDC-06C2-408B-A5D1-12C1B0B21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A04BA77-DFD2-4BD8-8609-7110D708CB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BCFF4-E5A3-43C1-854A-BAEC6A22140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87639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CBBBD8-2C20-4A8E-8856-3DB54D3C87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783F583-9574-42C9-9269-41325581F6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195F452-4678-4D4F-BDCD-952CACBEA7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B6DDC-25DF-4FBF-92C3-C012CADD4B8C}" type="datetimeFigureOut">
              <a:rPr lang="zh-CN" altLang="en-US" smtClean="0"/>
              <a:t>2022/11/2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4FDCAAC-B56C-4E09-9D99-9588B88F91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4255A9D-8543-4C22-AD1D-7C46ECA83D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BCFF4-E5A3-43C1-854A-BAEC6A22140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65822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145C519-397F-4E7E-BA23-2588F3489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8402CFB-C73F-4F32-B1D5-49CCDAE5DD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DFC74EE-946E-4782-AD74-8327B5C521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B6DDC-25DF-4FBF-92C3-C012CADD4B8C}" type="datetimeFigureOut">
              <a:rPr lang="zh-CN" altLang="en-US" smtClean="0"/>
              <a:t>2022/11/2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9F01E16-3D11-4D02-AD5C-00E4C82471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6EB081B-30AF-45E7-AAA9-94B475CA84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BCFF4-E5A3-43C1-854A-BAEC6A22140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88101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375E2E2-26AD-4F9B-93EE-51BD6F751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524B5E2-4425-4642-A0F4-1D3D7D2E6F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34B8421-5B46-433A-9818-7B26B9784D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BC77CF5-1353-47D7-A17F-1148DBD592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B6DDC-25DF-4FBF-92C3-C012CADD4B8C}" type="datetimeFigureOut">
              <a:rPr lang="zh-CN" altLang="en-US" smtClean="0"/>
              <a:t>2022/11/2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BA3262A-233E-4744-8A16-D0BAA08601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4941355-AEE8-4006-A937-F26DD3D96A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BCFF4-E5A3-43C1-854A-BAEC6A22140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05273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27FBA7-3DC8-428C-AAF5-ED593A718B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E67B658-3347-4BFE-B4F4-62A88ECDBF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ED1AE44-5AC3-495E-ACD9-F1982BA512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72B3FC6-1A57-44DF-A8B7-C745044F01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452E90BF-4DE1-494C-A105-9B0D77C6361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AA0AFE6E-7975-4674-BB68-05997ACFBF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B6DDC-25DF-4FBF-92C3-C012CADD4B8C}" type="datetimeFigureOut">
              <a:rPr lang="zh-CN" altLang="en-US" smtClean="0"/>
              <a:t>2022/11/2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63FB00BF-E3A8-4C62-8AFA-9DBD94C2C0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9856C3CA-F45B-434F-9AF9-E5878FFA65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BCFF4-E5A3-43C1-854A-BAEC6A22140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8857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2B9237-F15A-4B13-9E38-D3D04EC123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BED239D-0D45-49BA-A47E-9129458156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B6DDC-25DF-4FBF-92C3-C012CADD4B8C}" type="datetimeFigureOut">
              <a:rPr lang="zh-CN" altLang="en-US" smtClean="0"/>
              <a:t>2022/11/2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D61DE2B-C8B6-4DFC-9D10-6C62C5B37B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AC6E9F3-AA19-4673-AAC0-6D897F9D0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BCFF4-E5A3-43C1-854A-BAEC6A22140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50409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3A140D31-90A8-47D7-B0B4-3E97568BAA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B6DDC-25DF-4FBF-92C3-C012CADD4B8C}" type="datetimeFigureOut">
              <a:rPr lang="zh-CN" altLang="en-US" smtClean="0"/>
              <a:t>2022/11/2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36D1D7B-BA7D-40CC-AA0B-AE77088401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319062C-24E3-40D8-A00B-C0B988BF92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BCFF4-E5A3-43C1-854A-BAEC6A22140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3558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962B571-192B-4227-8430-6C15C42CF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A8ACF68-36E4-4EEA-86F4-6766AE03F5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23AC890-BDEF-45C8-B76B-2A307B334F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2DB09DF-7D7E-4EE7-B720-AB31C13B40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B6DDC-25DF-4FBF-92C3-C012CADD4B8C}" type="datetimeFigureOut">
              <a:rPr lang="zh-CN" altLang="en-US" smtClean="0"/>
              <a:t>2022/11/2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668821D-6354-44D6-B141-D9B8BF9D31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07B3DA3-3105-4452-A0B3-8E0D50659F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BCFF4-E5A3-43C1-854A-BAEC6A22140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71645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9353068-CE22-48DA-B4EF-52AB4C94B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88B82087-8E97-48AD-925D-D5E72F7806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44F1CFC-652C-4F92-A159-3DFA361B78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47CDA91-BB95-4EBE-904C-A69E86C9F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B6DDC-25DF-4FBF-92C3-C012CADD4B8C}" type="datetimeFigureOut">
              <a:rPr lang="zh-CN" altLang="en-US" smtClean="0"/>
              <a:t>2022/11/2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7A6CDE5-4C7B-45DD-8070-16BC4E9C6D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1227261-7C27-4A22-BA5E-CF5E04FE8B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BCFF4-E5A3-43C1-854A-BAEC6A22140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64683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D5A095CC-F1C7-4F93-A848-D687F2121F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290AAB9-9B98-45E2-AE5C-7ECE222951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FC0094D-8B8B-4315-990B-55AB51B696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EB6DDC-25DF-4FBF-92C3-C012CADD4B8C}" type="datetimeFigureOut">
              <a:rPr lang="zh-CN" altLang="en-US" smtClean="0"/>
              <a:t>2022/11/2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5F7E858-9080-4084-B8EA-8198948DD4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286EE95-1FC6-40BA-8D21-A185D45EAE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6BCFF4-E5A3-43C1-854A-BAEC6A22140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86540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emf"/><Relationship Id="rId5" Type="http://schemas.openxmlformats.org/officeDocument/2006/relationships/customXml" Target="../ink/ink2.xml"/><Relationship Id="rId4" Type="http://schemas.openxmlformats.org/officeDocument/2006/relationships/image" Target="../media/image2.emf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emf"/><Relationship Id="rId3" Type="http://schemas.openxmlformats.org/officeDocument/2006/relationships/customXml" Target="../ink/ink10.xml"/><Relationship Id="rId7" Type="http://schemas.openxmlformats.org/officeDocument/2006/relationships/customXml" Target="../ink/ink12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emf"/><Relationship Id="rId5" Type="http://schemas.openxmlformats.org/officeDocument/2006/relationships/customXml" Target="../ink/ink11.xml"/><Relationship Id="rId10" Type="http://schemas.openxmlformats.org/officeDocument/2006/relationships/image" Target="../media/image23.emf"/><Relationship Id="rId4" Type="http://schemas.openxmlformats.org/officeDocument/2006/relationships/image" Target="../media/image20.emf"/><Relationship Id="rId9" Type="http://schemas.openxmlformats.org/officeDocument/2006/relationships/customXml" Target="../ink/ink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7.emf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5.xml"/><Relationship Id="rId5" Type="http://schemas.openxmlformats.org/officeDocument/2006/relationships/image" Target="../media/image26.emf"/><Relationship Id="rId4" Type="http://schemas.openxmlformats.org/officeDocument/2006/relationships/customXml" Target="../ink/ink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6.xm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emf"/><Relationship Id="rId5" Type="http://schemas.openxmlformats.org/officeDocument/2006/relationships/customXml" Target="../ink/ink17.xml"/><Relationship Id="rId4" Type="http://schemas.openxmlformats.org/officeDocument/2006/relationships/image" Target="../media/image29.em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8.xm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emf"/><Relationship Id="rId5" Type="http://schemas.openxmlformats.org/officeDocument/2006/relationships/customXml" Target="../ink/ink19.xml"/><Relationship Id="rId4" Type="http://schemas.openxmlformats.org/officeDocument/2006/relationships/image" Target="../media/image33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ustomXml" Target="../ink/ink20.xm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emf"/><Relationship Id="rId5" Type="http://schemas.openxmlformats.org/officeDocument/2006/relationships/customXml" Target="../ink/ink21.xml"/><Relationship Id="rId4" Type="http://schemas.openxmlformats.org/officeDocument/2006/relationships/image" Target="../media/image36.em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ustomXml" Target="../ink/ink22.xm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e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ustomXml" Target="../ink/ink23.xm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ustomXml" Target="../ink/ink24.xm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ustomXml" Target="../ink/ink25.xm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emf"/><Relationship Id="rId5" Type="http://schemas.openxmlformats.org/officeDocument/2006/relationships/customXml" Target="../ink/ink26.xml"/><Relationship Id="rId4" Type="http://schemas.openxmlformats.org/officeDocument/2006/relationships/image" Target="../media/image48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ustomXml" Target="../ink/ink27.xml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ustomXml" Target="../ink/ink28.xml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em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ustomXml" Target="../ink/ink29.xml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e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ustomXml" Target="../ink/ink30.xml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emf"/><Relationship Id="rId5" Type="http://schemas.openxmlformats.org/officeDocument/2006/relationships/customXml" Target="../ink/ink31.xml"/><Relationship Id="rId4" Type="http://schemas.openxmlformats.org/officeDocument/2006/relationships/image" Target="../media/image61.emf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customXml" Target="../ink/ink32.xml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emf"/><Relationship Id="rId5" Type="http://schemas.openxmlformats.org/officeDocument/2006/relationships/customXml" Target="../ink/ink33.xml"/><Relationship Id="rId4" Type="http://schemas.openxmlformats.org/officeDocument/2006/relationships/image" Target="../media/image65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customXml" Target="../ink/ink34.xml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8.emf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emf"/><Relationship Id="rId3" Type="http://schemas.openxmlformats.org/officeDocument/2006/relationships/customXml" Target="../ink/ink35.xml"/><Relationship Id="rId7" Type="http://schemas.openxmlformats.org/officeDocument/2006/relationships/customXml" Target="../ink/ink37.xml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emf"/><Relationship Id="rId5" Type="http://schemas.openxmlformats.org/officeDocument/2006/relationships/customXml" Target="../ink/ink36.xml"/><Relationship Id="rId4" Type="http://schemas.openxmlformats.org/officeDocument/2006/relationships/image" Target="../media/image70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customXml" Target="../ink/ink38.xml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4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customXml" Target="../ink/ink39.xml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6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customXml" Target="../ink/ink40.xml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8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em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emf"/><Relationship Id="rId5" Type="http://schemas.openxmlformats.org/officeDocument/2006/relationships/customXml" Target="../ink/ink7.xml"/><Relationship Id="rId4" Type="http://schemas.openxmlformats.org/officeDocument/2006/relationships/image" Target="../media/image14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emf"/><Relationship Id="rId5" Type="http://schemas.openxmlformats.org/officeDocument/2006/relationships/customXml" Target="../ink/ink9.xml"/><Relationship Id="rId4" Type="http://schemas.openxmlformats.org/officeDocument/2006/relationships/image" Target="../media/image17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B306F90-EF5F-45F8-A04D-CB2E6558E2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127" y="0"/>
            <a:ext cx="12026873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5DB8119F-5E44-4F6D-9DEA-756CB083000C}"/>
                  </a:ext>
                </a:extLst>
              </p14:cNvPr>
              <p14:cNvContentPartPr/>
              <p14:nvPr/>
            </p14:nvContentPartPr>
            <p14:xfrm>
              <a:off x="8088765" y="5054420"/>
              <a:ext cx="372240" cy="50400"/>
            </p14:xfrm>
          </p:contentPart>
        </mc:Choice>
        <mc:Fallback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5DB8119F-5E44-4F6D-9DEA-756CB083000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070765" y="5036420"/>
                <a:ext cx="407880" cy="8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7" name="墨迹 6">
                <a:extLst>
                  <a:ext uri="{FF2B5EF4-FFF2-40B4-BE49-F238E27FC236}">
                    <a16:creationId xmlns:a16="http://schemas.microsoft.com/office/drawing/2014/main" id="{106BE342-0AD4-43EA-AF87-2A1D209D8A01}"/>
                  </a:ext>
                </a:extLst>
              </p14:cNvPr>
              <p14:cNvContentPartPr/>
              <p14:nvPr/>
            </p14:nvContentPartPr>
            <p14:xfrm>
              <a:off x="1547565" y="5194820"/>
              <a:ext cx="6632280" cy="626400"/>
            </p14:xfrm>
          </p:contentPart>
        </mc:Choice>
        <mc:Fallback>
          <p:pic>
            <p:nvPicPr>
              <p:cNvPr id="7" name="墨迹 6">
                <a:extLst>
                  <a:ext uri="{FF2B5EF4-FFF2-40B4-BE49-F238E27FC236}">
                    <a16:creationId xmlns:a16="http://schemas.microsoft.com/office/drawing/2014/main" id="{106BE342-0AD4-43EA-AF87-2A1D209D8A0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529565" y="5176820"/>
                <a:ext cx="6667920" cy="662040"/>
              </a:xfrm>
              <a:prstGeom prst="rect">
                <a:avLst/>
              </a:prstGeom>
            </p:spPr>
          </p:pic>
        </mc:Fallback>
      </mc:AlternateContent>
      <p:sp>
        <p:nvSpPr>
          <p:cNvPr id="8" name="文本框 7">
            <a:extLst>
              <a:ext uri="{FF2B5EF4-FFF2-40B4-BE49-F238E27FC236}">
                <a16:creationId xmlns:a16="http://schemas.microsoft.com/office/drawing/2014/main" id="{C8384906-FAF6-4D03-8AFD-D577309B2151}"/>
              </a:ext>
            </a:extLst>
          </p:cNvPr>
          <p:cNvSpPr txBox="1"/>
          <p:nvPr/>
        </p:nvSpPr>
        <p:spPr>
          <a:xfrm>
            <a:off x="4129873" y="6039059"/>
            <a:ext cx="25924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绑定到同一个</a:t>
            </a:r>
            <a:r>
              <a:rPr lang="en-US" altLang="zh-CN" b="1" dirty="0" err="1">
                <a:solidFill>
                  <a:srgbClr val="FF0000"/>
                </a:solidFill>
              </a:rPr>
              <a:t>vue</a:t>
            </a:r>
            <a:r>
              <a:rPr lang="zh-CN" altLang="en-US" b="1" dirty="0">
                <a:solidFill>
                  <a:srgbClr val="FF0000"/>
                </a:solidFill>
              </a:rPr>
              <a:t>实例上</a:t>
            </a:r>
          </a:p>
        </p:txBody>
      </p:sp>
    </p:spTree>
    <p:extLst>
      <p:ext uri="{BB962C8B-B14F-4D97-AF65-F5344CB8AC3E}">
        <p14:creationId xmlns:p14="http://schemas.microsoft.com/office/powerpoint/2010/main" val="21248249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6CF4D56-4BD5-43F8-A960-48286C17D5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1C42E5D3-B016-4B41-AF11-2AF1A6C91C55}"/>
                  </a:ext>
                </a:extLst>
              </p14:cNvPr>
              <p14:cNvContentPartPr/>
              <p14:nvPr/>
            </p14:nvContentPartPr>
            <p14:xfrm>
              <a:off x="813885" y="2830340"/>
              <a:ext cx="4361400" cy="6156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1C42E5D3-B016-4B41-AF11-2AF1A6C91C5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95885" y="2812340"/>
                <a:ext cx="4397040" cy="9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BF2DD490-5AAC-4EDA-8D7B-7CAE888C416C}"/>
                  </a:ext>
                </a:extLst>
              </p14:cNvPr>
              <p14:cNvContentPartPr/>
              <p14:nvPr/>
            </p14:nvContentPartPr>
            <p14:xfrm>
              <a:off x="613005" y="3135260"/>
              <a:ext cx="4240800" cy="43560"/>
            </p14:xfrm>
          </p:contentPart>
        </mc:Choice>
        <mc:Fallback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BF2DD490-5AAC-4EDA-8D7B-7CAE888C416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95005" y="3117260"/>
                <a:ext cx="4276440" cy="7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2BFE2816-FD83-47E9-BF02-B5AF0F6183D1}"/>
                  </a:ext>
                </a:extLst>
              </p14:cNvPr>
              <p14:cNvContentPartPr/>
              <p14:nvPr/>
            </p14:nvContentPartPr>
            <p14:xfrm>
              <a:off x="7244925" y="5235140"/>
              <a:ext cx="1788840" cy="360"/>
            </p14:xfrm>
          </p:contentPart>
        </mc:Choice>
        <mc:Fallback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2BFE2816-FD83-47E9-BF02-B5AF0F6183D1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226925" y="5217140"/>
                <a:ext cx="182448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937D687C-581B-4CB5-84BE-D02A7DE01295}"/>
                  </a:ext>
                </a:extLst>
              </p14:cNvPr>
              <p14:cNvContentPartPr/>
              <p14:nvPr/>
            </p14:nvContentPartPr>
            <p14:xfrm>
              <a:off x="7244925" y="4320740"/>
              <a:ext cx="1557720" cy="86760"/>
            </p14:xfrm>
          </p:contentPart>
        </mc:Choice>
        <mc:Fallback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937D687C-581B-4CB5-84BE-D02A7DE01295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226925" y="4302740"/>
                <a:ext cx="1593360" cy="122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485091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605EC6B-25C2-4ACB-B8FC-01C2E319DE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897" y="72372"/>
            <a:ext cx="11275466" cy="419817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4AA30A50-74AA-4A7B-BD68-3D222B26657E}"/>
              </a:ext>
            </a:extLst>
          </p:cNvPr>
          <p:cNvSpPr txBox="1"/>
          <p:nvPr/>
        </p:nvSpPr>
        <p:spPr>
          <a:xfrm>
            <a:off x="4064685" y="1853901"/>
            <a:ext cx="71443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00B0F0"/>
                </a:solidFill>
              </a:rPr>
              <a:t>要使用</a:t>
            </a:r>
            <a:r>
              <a:rPr lang="en-US" altLang="zh-CN" b="1" dirty="0">
                <a:solidFill>
                  <a:srgbClr val="00B0F0"/>
                </a:solidFill>
              </a:rPr>
              <a:t>focus</a:t>
            </a:r>
            <a:r>
              <a:rPr lang="zh-CN" altLang="en-US" b="1" dirty="0">
                <a:solidFill>
                  <a:srgbClr val="00B0F0"/>
                </a:solidFill>
              </a:rPr>
              <a:t>属性，但他前面的值是</a:t>
            </a:r>
            <a:r>
              <a:rPr lang="en-US" altLang="zh-CN" b="1" dirty="0">
                <a:solidFill>
                  <a:srgbClr val="00B0F0"/>
                </a:solidFill>
              </a:rPr>
              <a:t>undefined(</a:t>
            </a:r>
            <a:r>
              <a:rPr lang="zh-CN" altLang="en-US" b="1" dirty="0">
                <a:solidFill>
                  <a:srgbClr val="00B0F0"/>
                </a:solidFill>
              </a:rPr>
              <a:t>没获取到</a:t>
            </a:r>
            <a:r>
              <a:rPr lang="en-US" altLang="zh-CN" b="1" dirty="0">
                <a:solidFill>
                  <a:srgbClr val="00B0F0"/>
                </a:solidFill>
              </a:rPr>
              <a:t>)</a:t>
            </a:r>
            <a:endParaRPr lang="zh-CN" altLang="en-US" b="1" dirty="0">
              <a:solidFill>
                <a:srgbClr val="00B0F0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EAAF19D-1CE8-4794-89C4-BC870244A8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0601" y="3554659"/>
            <a:ext cx="5639289" cy="3353091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31C6B84D-1ED6-4ED5-831D-3296A67201DF}"/>
                  </a:ext>
                </a:extLst>
              </p14:cNvPr>
              <p14:cNvContentPartPr/>
              <p14:nvPr/>
            </p14:nvContentPartPr>
            <p14:xfrm>
              <a:off x="2552325" y="5998996"/>
              <a:ext cx="3024720" cy="123840"/>
            </p14:xfrm>
          </p:contentPart>
        </mc:Choice>
        <mc:Fallback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31C6B84D-1ED6-4ED5-831D-3296A67201D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534325" y="5980996"/>
                <a:ext cx="3060360" cy="15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7E17EE6E-DDE3-492D-A788-DF5E19163F4E}"/>
                  </a:ext>
                </a:extLst>
              </p14:cNvPr>
              <p14:cNvContentPartPr/>
              <p14:nvPr/>
            </p14:nvContentPartPr>
            <p14:xfrm>
              <a:off x="3858405" y="6370516"/>
              <a:ext cx="1457640" cy="360"/>
            </p14:xfrm>
          </p:contentPart>
        </mc:Choice>
        <mc:Fallback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7E17EE6E-DDE3-492D-A788-DF5E19163F4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840405" y="6352516"/>
                <a:ext cx="149328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7" name="文本框 6">
            <a:extLst>
              <a:ext uri="{FF2B5EF4-FFF2-40B4-BE49-F238E27FC236}">
                <a16:creationId xmlns:a16="http://schemas.microsoft.com/office/drawing/2014/main" id="{F366D935-9347-4890-9692-19FBD442DE0A}"/>
              </a:ext>
            </a:extLst>
          </p:cNvPr>
          <p:cNvSpPr txBox="1"/>
          <p:nvPr/>
        </p:nvSpPr>
        <p:spPr>
          <a:xfrm>
            <a:off x="5577045" y="6270171"/>
            <a:ext cx="4521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00B0F0"/>
                </a:solidFill>
              </a:rPr>
              <a:t>undefined</a:t>
            </a:r>
            <a:endParaRPr lang="zh-CN" altLang="en-US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6338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8FDE55D-BB8A-4FFA-8BEC-FA807DB2B9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7" name="墨迹 6">
                <a:extLst>
                  <a:ext uri="{FF2B5EF4-FFF2-40B4-BE49-F238E27FC236}">
                    <a16:creationId xmlns:a16="http://schemas.microsoft.com/office/drawing/2014/main" id="{B7AE532B-D07A-4820-8AB6-350F04CB9C8D}"/>
                  </a:ext>
                </a:extLst>
              </p14:cNvPr>
              <p14:cNvContentPartPr/>
              <p14:nvPr/>
            </p14:nvContentPartPr>
            <p14:xfrm>
              <a:off x="10288725" y="3416420"/>
              <a:ext cx="463320" cy="262440"/>
            </p14:xfrm>
          </p:contentPart>
        </mc:Choice>
        <mc:Fallback>
          <p:pic>
            <p:nvPicPr>
              <p:cNvPr id="7" name="墨迹 6">
                <a:extLst>
                  <a:ext uri="{FF2B5EF4-FFF2-40B4-BE49-F238E27FC236}">
                    <a16:creationId xmlns:a16="http://schemas.microsoft.com/office/drawing/2014/main" id="{B7AE532B-D07A-4820-8AB6-350F04CB9C8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270711" y="3398420"/>
                <a:ext cx="498988" cy="29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2" name="墨迹 11">
                <a:extLst>
                  <a:ext uri="{FF2B5EF4-FFF2-40B4-BE49-F238E27FC236}">
                    <a16:creationId xmlns:a16="http://schemas.microsoft.com/office/drawing/2014/main" id="{A442D2E2-E5DA-48B7-A6A3-6143090458DE}"/>
                  </a:ext>
                </a:extLst>
              </p14:cNvPr>
              <p14:cNvContentPartPr/>
              <p14:nvPr/>
            </p14:nvContentPartPr>
            <p14:xfrm>
              <a:off x="10227525" y="3989180"/>
              <a:ext cx="745560" cy="311760"/>
            </p14:xfrm>
          </p:contentPart>
        </mc:Choice>
        <mc:Fallback>
          <p:pic>
            <p:nvPicPr>
              <p:cNvPr id="12" name="墨迹 11">
                <a:extLst>
                  <a:ext uri="{FF2B5EF4-FFF2-40B4-BE49-F238E27FC236}">
                    <a16:creationId xmlns:a16="http://schemas.microsoft.com/office/drawing/2014/main" id="{A442D2E2-E5DA-48B7-A6A3-6143090458D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209525" y="3971180"/>
                <a:ext cx="781200" cy="347400"/>
              </a:xfrm>
              <a:prstGeom prst="rect">
                <a:avLst/>
              </a:prstGeom>
            </p:spPr>
          </p:pic>
        </mc:Fallback>
      </mc:AlternateContent>
      <p:sp>
        <p:nvSpPr>
          <p:cNvPr id="13" name="文本框 12">
            <a:extLst>
              <a:ext uri="{FF2B5EF4-FFF2-40B4-BE49-F238E27FC236}">
                <a16:creationId xmlns:a16="http://schemas.microsoft.com/office/drawing/2014/main" id="{6B604A6D-E759-4BE0-BFCD-F2B42CB79F83}"/>
              </a:ext>
            </a:extLst>
          </p:cNvPr>
          <p:cNvSpPr txBox="1"/>
          <p:nvPr/>
        </p:nvSpPr>
        <p:spPr>
          <a:xfrm>
            <a:off x="2009670" y="4979305"/>
            <a:ext cx="89634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点击按钮切换成</a:t>
            </a:r>
            <a:r>
              <a:rPr lang="en-US" altLang="zh-CN" b="1" dirty="0">
                <a:solidFill>
                  <a:srgbClr val="FF0000"/>
                </a:solidFill>
              </a:rPr>
              <a:t>input</a:t>
            </a:r>
            <a:r>
              <a:rPr lang="zh-CN" altLang="en-US" b="1" dirty="0">
                <a:solidFill>
                  <a:srgbClr val="FF0000"/>
                </a:solidFill>
              </a:rPr>
              <a:t>输入框</a:t>
            </a:r>
            <a:endParaRPr lang="en-US" altLang="zh-CN" b="1" dirty="0">
              <a:solidFill>
                <a:srgbClr val="FF0000"/>
              </a:solidFill>
            </a:endParaRPr>
          </a:p>
          <a:p>
            <a:r>
              <a:rPr lang="zh-CN" altLang="en-US" b="1" dirty="0">
                <a:solidFill>
                  <a:srgbClr val="FF0000"/>
                </a:solidFill>
              </a:rPr>
              <a:t>但是 在切换输入框的过程中需要时间，到</a:t>
            </a:r>
            <a:r>
              <a:rPr lang="en-US" altLang="zh-CN" b="1" dirty="0">
                <a:solidFill>
                  <a:srgbClr val="FF0000"/>
                </a:solidFill>
              </a:rPr>
              <a:t>updated</a:t>
            </a:r>
            <a:r>
              <a:rPr lang="zh-CN" altLang="en-US" b="1" dirty="0">
                <a:solidFill>
                  <a:srgbClr val="FF0000"/>
                </a:solidFill>
              </a:rPr>
              <a:t>才能完成</a:t>
            </a:r>
            <a:r>
              <a:rPr lang="en-US" altLang="zh-CN" b="1" dirty="0">
                <a:solidFill>
                  <a:srgbClr val="FF0000"/>
                </a:solidFill>
              </a:rPr>
              <a:t>DOM</a:t>
            </a:r>
            <a:r>
              <a:rPr lang="zh-CN" altLang="en-US" b="1" dirty="0">
                <a:solidFill>
                  <a:srgbClr val="FF0000"/>
                </a:solidFill>
              </a:rPr>
              <a:t>结构的重新渲染</a:t>
            </a:r>
            <a:endParaRPr lang="en-US" altLang="zh-CN" b="1" dirty="0">
              <a:solidFill>
                <a:srgbClr val="FF0000"/>
              </a:solidFill>
            </a:endParaRPr>
          </a:p>
          <a:p>
            <a:r>
              <a:rPr lang="zh-CN" altLang="en-US" b="1" dirty="0">
                <a:solidFill>
                  <a:srgbClr val="FF0000"/>
                </a:solidFill>
              </a:rPr>
              <a:t>右边的代码是</a:t>
            </a:r>
            <a:r>
              <a:rPr lang="en-US" altLang="zh-CN" b="1" dirty="0" err="1">
                <a:solidFill>
                  <a:srgbClr val="FF0000"/>
                </a:solidFill>
              </a:rPr>
              <a:t>dom</a:t>
            </a:r>
            <a:r>
              <a:rPr lang="zh-CN" altLang="en-US" b="1" dirty="0">
                <a:solidFill>
                  <a:srgbClr val="FF0000"/>
                </a:solidFill>
              </a:rPr>
              <a:t>结构还没渲染完，就获取数据，</a:t>
            </a:r>
            <a:endParaRPr lang="en-US" altLang="zh-CN" b="1" dirty="0">
              <a:solidFill>
                <a:srgbClr val="FF0000"/>
              </a:solidFill>
            </a:endParaRPr>
          </a:p>
          <a:p>
            <a:r>
              <a:rPr lang="zh-CN" altLang="en-US" b="1" dirty="0">
                <a:solidFill>
                  <a:srgbClr val="FF0000"/>
                </a:solidFill>
              </a:rPr>
              <a:t>显然是不能执行成功的     </a:t>
            </a:r>
            <a:r>
              <a:rPr lang="en-US" altLang="zh-CN" b="1" dirty="0">
                <a:solidFill>
                  <a:srgbClr val="FF0000"/>
                </a:solidFill>
              </a:rPr>
              <a:t>undefined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63196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B87559C-CF13-4901-B56D-A3D234B1AB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3393"/>
            <a:ext cx="12192000" cy="6271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8771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CA36088-39D3-4F6D-B108-3B4D133B30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247AC0D9-4B14-4AEF-9641-3419075EC456}"/>
                  </a:ext>
                </a:extLst>
              </p14:cNvPr>
              <p14:cNvContentPartPr/>
              <p14:nvPr/>
            </p14:nvContentPartPr>
            <p14:xfrm>
              <a:off x="8139165" y="4461500"/>
              <a:ext cx="2040120" cy="36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247AC0D9-4B14-4AEF-9641-3419075EC45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121165" y="4443500"/>
                <a:ext cx="207576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C4C1D839-780C-4D4D-AC7D-294F4E7A8E65}"/>
                  </a:ext>
                </a:extLst>
              </p14:cNvPr>
              <p14:cNvContentPartPr/>
              <p14:nvPr/>
            </p14:nvContentPartPr>
            <p14:xfrm>
              <a:off x="7887885" y="4209500"/>
              <a:ext cx="2593080" cy="79920"/>
            </p14:xfrm>
          </p:contentPart>
        </mc:Choice>
        <mc:Fallback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C4C1D839-780C-4D4D-AC7D-294F4E7A8E6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869885" y="4191500"/>
                <a:ext cx="2628720" cy="115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92997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BEE8722-D260-46EA-87BE-B3592A006B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88C95511-31C3-43CF-9265-94AEEA0F53F5}"/>
                  </a:ext>
                </a:extLst>
              </p14:cNvPr>
              <p14:cNvContentPartPr/>
              <p14:nvPr/>
            </p14:nvContentPartPr>
            <p14:xfrm>
              <a:off x="7757205" y="3466820"/>
              <a:ext cx="854640" cy="140760"/>
            </p14:xfrm>
          </p:contentPart>
        </mc:Choice>
        <mc:Fallback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88C95511-31C3-43CF-9265-94AEEA0F53F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739205" y="3448820"/>
                <a:ext cx="890280" cy="17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59E205BF-F1DB-4B07-AA91-83E50D341AB8}"/>
                  </a:ext>
                </a:extLst>
              </p14:cNvPr>
              <p14:cNvContentPartPr/>
              <p14:nvPr/>
            </p14:nvContentPartPr>
            <p14:xfrm>
              <a:off x="7928205" y="3848420"/>
              <a:ext cx="2401920" cy="360"/>
            </p14:xfrm>
          </p:contentPart>
        </mc:Choice>
        <mc:Fallback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59E205BF-F1DB-4B07-AA91-83E50D341AB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910205" y="3830420"/>
                <a:ext cx="243756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文本框 5">
            <a:extLst>
              <a:ext uri="{FF2B5EF4-FFF2-40B4-BE49-F238E27FC236}">
                <a16:creationId xmlns:a16="http://schemas.microsoft.com/office/drawing/2014/main" id="{799C3563-FCA9-4378-BAD5-1CA7E1D10439}"/>
              </a:ext>
            </a:extLst>
          </p:cNvPr>
          <p:cNvSpPr txBox="1"/>
          <p:nvPr/>
        </p:nvSpPr>
        <p:spPr>
          <a:xfrm>
            <a:off x="2039816" y="3284414"/>
            <a:ext cx="678263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如果写到</a:t>
            </a:r>
            <a:r>
              <a:rPr lang="en-US" altLang="zh-CN" b="1" dirty="0">
                <a:solidFill>
                  <a:srgbClr val="FF0000"/>
                </a:solidFill>
              </a:rPr>
              <a:t>update</a:t>
            </a:r>
            <a:r>
              <a:rPr lang="zh-CN" altLang="en-US" b="1" dirty="0">
                <a:solidFill>
                  <a:srgbClr val="FF0000"/>
                </a:solidFill>
              </a:rPr>
              <a:t>中是不对的，</a:t>
            </a:r>
            <a:endParaRPr lang="en-US" altLang="zh-CN" b="1" dirty="0">
              <a:solidFill>
                <a:srgbClr val="FF0000"/>
              </a:solidFill>
            </a:endParaRPr>
          </a:p>
          <a:p>
            <a:r>
              <a:rPr lang="zh-CN" altLang="en-US" b="1" dirty="0">
                <a:solidFill>
                  <a:srgbClr val="FF0000"/>
                </a:solidFill>
              </a:rPr>
              <a:t>每次数据更新都要执行一次</a:t>
            </a:r>
            <a:r>
              <a:rPr lang="en-US" altLang="zh-CN" b="1" dirty="0">
                <a:solidFill>
                  <a:srgbClr val="FF0000"/>
                </a:solidFill>
              </a:rPr>
              <a:t>update</a:t>
            </a:r>
            <a:r>
              <a:rPr lang="zh-CN" altLang="en-US" b="1" dirty="0">
                <a:solidFill>
                  <a:srgbClr val="FF0000"/>
                </a:solidFill>
              </a:rPr>
              <a:t>中的所有操作</a:t>
            </a:r>
            <a:endParaRPr lang="en-US" altLang="zh-CN" b="1" dirty="0">
              <a:solidFill>
                <a:srgbClr val="FF0000"/>
              </a:solidFill>
            </a:endParaRPr>
          </a:p>
          <a:p>
            <a:endParaRPr lang="en-US" altLang="zh-CN" b="1" dirty="0">
              <a:solidFill>
                <a:srgbClr val="FF0000"/>
              </a:solidFill>
            </a:endParaRPr>
          </a:p>
          <a:p>
            <a:endParaRPr lang="en-US" altLang="zh-CN" b="1" dirty="0">
              <a:solidFill>
                <a:srgbClr val="FF0000"/>
              </a:solidFill>
            </a:endParaRPr>
          </a:p>
          <a:p>
            <a:endParaRPr lang="en-US" altLang="zh-CN" b="1" dirty="0">
              <a:solidFill>
                <a:srgbClr val="FF0000"/>
              </a:solidFill>
            </a:endParaRPr>
          </a:p>
          <a:p>
            <a:endParaRPr lang="en-US" altLang="zh-CN" b="1" dirty="0">
              <a:solidFill>
                <a:srgbClr val="FF0000"/>
              </a:solidFill>
            </a:endParaRPr>
          </a:p>
          <a:p>
            <a:r>
              <a:rPr lang="zh-CN" altLang="en-US" b="1" dirty="0">
                <a:solidFill>
                  <a:srgbClr val="FF0000"/>
                </a:solidFill>
              </a:rPr>
              <a:t>当</a:t>
            </a:r>
            <a:r>
              <a:rPr lang="en-US" altLang="zh-CN" b="1" dirty="0">
                <a:solidFill>
                  <a:srgbClr val="FF0000"/>
                </a:solidFill>
              </a:rPr>
              <a:t>input</a:t>
            </a:r>
            <a:r>
              <a:rPr lang="zh-CN" altLang="en-US" b="1" dirty="0">
                <a:solidFill>
                  <a:srgbClr val="FF0000"/>
                </a:solidFill>
              </a:rPr>
              <a:t>失去焦点时，</a:t>
            </a:r>
            <a:r>
              <a:rPr lang="en-US" altLang="zh-CN" b="1" dirty="0">
                <a:solidFill>
                  <a:srgbClr val="FF0000"/>
                </a:solidFill>
              </a:rPr>
              <a:t>false---》true</a:t>
            </a:r>
          </a:p>
          <a:p>
            <a:r>
              <a:rPr lang="zh-CN" altLang="en-US" b="1" dirty="0">
                <a:solidFill>
                  <a:srgbClr val="FF0000"/>
                </a:solidFill>
              </a:rPr>
              <a:t>数据变化执行</a:t>
            </a:r>
            <a:r>
              <a:rPr lang="en-US" altLang="zh-CN" b="1" dirty="0">
                <a:solidFill>
                  <a:srgbClr val="FF0000"/>
                </a:solidFill>
              </a:rPr>
              <a:t>update</a:t>
            </a:r>
            <a:r>
              <a:rPr lang="zh-CN" altLang="en-US" b="1" dirty="0">
                <a:solidFill>
                  <a:srgbClr val="FF0000"/>
                </a:solidFill>
              </a:rPr>
              <a:t>，但是</a:t>
            </a:r>
            <a:r>
              <a:rPr lang="en-US" altLang="zh-CN" b="1" dirty="0">
                <a:solidFill>
                  <a:srgbClr val="FF0000"/>
                </a:solidFill>
              </a:rPr>
              <a:t>input</a:t>
            </a:r>
            <a:r>
              <a:rPr lang="zh-CN" altLang="en-US" b="1" dirty="0">
                <a:solidFill>
                  <a:srgbClr val="FF0000"/>
                </a:solidFill>
              </a:rPr>
              <a:t>已经通过</a:t>
            </a:r>
            <a:r>
              <a:rPr lang="en-US" altLang="zh-CN" b="1" dirty="0">
                <a:solidFill>
                  <a:srgbClr val="FF0000"/>
                </a:solidFill>
              </a:rPr>
              <a:t>v-if  </a:t>
            </a:r>
            <a:r>
              <a:rPr lang="zh-CN" altLang="en-US" b="1" dirty="0">
                <a:solidFill>
                  <a:srgbClr val="FF0000"/>
                </a:solidFill>
              </a:rPr>
              <a:t>动态的销毁了</a:t>
            </a:r>
            <a:endParaRPr lang="en-US" altLang="zh-CN" b="1" dirty="0">
              <a:solidFill>
                <a:srgbClr val="FF0000"/>
              </a:solidFill>
            </a:endParaRPr>
          </a:p>
          <a:p>
            <a:r>
              <a:rPr lang="zh-CN" altLang="en-US" b="1" dirty="0">
                <a:solidFill>
                  <a:srgbClr val="FF0000"/>
                </a:solidFill>
              </a:rPr>
              <a:t>所以</a:t>
            </a:r>
            <a:r>
              <a:rPr lang="en-US" altLang="zh-CN" b="1" dirty="0">
                <a:solidFill>
                  <a:srgbClr val="FF0000"/>
                </a:solidFill>
              </a:rPr>
              <a:t>update</a:t>
            </a:r>
            <a:r>
              <a:rPr lang="zh-CN" altLang="en-US" b="1" dirty="0">
                <a:solidFill>
                  <a:srgbClr val="FF0000"/>
                </a:solidFill>
              </a:rPr>
              <a:t>中获取不到</a:t>
            </a:r>
            <a:r>
              <a:rPr lang="en-US" altLang="zh-CN" b="1" dirty="0">
                <a:solidFill>
                  <a:srgbClr val="FF0000"/>
                </a:solidFill>
              </a:rPr>
              <a:t>input</a:t>
            </a:r>
            <a:r>
              <a:rPr lang="zh-CN" altLang="en-US" b="1" dirty="0">
                <a:solidFill>
                  <a:srgbClr val="FF0000"/>
                </a:solidFill>
              </a:rPr>
              <a:t>按钮，就会报错</a:t>
            </a:r>
          </a:p>
        </p:txBody>
      </p:sp>
    </p:spTree>
    <p:extLst>
      <p:ext uri="{BB962C8B-B14F-4D97-AF65-F5344CB8AC3E}">
        <p14:creationId xmlns:p14="http://schemas.microsoft.com/office/powerpoint/2010/main" val="27417614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DEA93A8-853B-4081-80B2-BC257367E9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9149" t="-583" r="26977" b="583"/>
          <a:stretch/>
        </p:blipFill>
        <p:spPr>
          <a:xfrm>
            <a:off x="0" y="842926"/>
            <a:ext cx="10018207" cy="5172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2207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612CC7B-4740-423E-867F-D8CC6E2CDC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6625" y="0"/>
            <a:ext cx="77787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9091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6E0EA2A-77FE-45E6-A9B8-0AD0535294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6784" y="0"/>
            <a:ext cx="81584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0024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360BF91-D157-4A18-B9B3-1441364F03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2495" y="0"/>
            <a:ext cx="7387009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39A4EDA2-998F-4939-A8AE-89EF4CEE0B54}"/>
                  </a:ext>
                </a:extLst>
              </p14:cNvPr>
              <p14:cNvContentPartPr/>
              <p14:nvPr/>
            </p14:nvContentPartPr>
            <p14:xfrm>
              <a:off x="4451325" y="4742660"/>
              <a:ext cx="2381760" cy="1800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39A4EDA2-998F-4939-A8AE-89EF4CEE0B5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433325" y="4724660"/>
                <a:ext cx="2417400" cy="5364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C9F0D624-4B31-43A6-BF2E-BCD45654B341}"/>
              </a:ext>
            </a:extLst>
          </p:cNvPr>
          <p:cNvSpPr txBox="1"/>
          <p:nvPr/>
        </p:nvSpPr>
        <p:spPr>
          <a:xfrm>
            <a:off x="6742444" y="4059534"/>
            <a:ext cx="36877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只有数组中的每一项都符合这个条件才能返回</a:t>
            </a:r>
            <a:r>
              <a:rPr lang="en-US" altLang="zh-CN" b="1" dirty="0">
                <a:solidFill>
                  <a:srgbClr val="FF0000"/>
                </a:solidFill>
              </a:rPr>
              <a:t>true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10530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B5436A2-FA96-44DE-A3B3-4B292E562A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4018" y="544580"/>
            <a:ext cx="9723963" cy="5768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7756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65811E3-3AB3-4031-83B5-D7EB8972A9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126" y="0"/>
            <a:ext cx="6191250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3692D1C4-0232-4074-AF2D-3817F011B2B2}"/>
                  </a:ext>
                </a:extLst>
              </p14:cNvPr>
              <p14:cNvContentPartPr/>
              <p14:nvPr/>
            </p14:nvContentPartPr>
            <p14:xfrm>
              <a:off x="1085325" y="4561940"/>
              <a:ext cx="2291400" cy="36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3692D1C4-0232-4074-AF2D-3817F011B2B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67325" y="4543940"/>
                <a:ext cx="232704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C64E6D4C-C25A-43B7-A1BB-B1D593EEFFF3}"/>
              </a:ext>
            </a:extLst>
          </p:cNvPr>
          <p:cNvSpPr txBox="1"/>
          <p:nvPr/>
        </p:nvSpPr>
        <p:spPr>
          <a:xfrm>
            <a:off x="813915" y="5034225"/>
            <a:ext cx="5817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Status</a:t>
            </a:r>
            <a:r>
              <a:rPr lang="zh-CN" altLang="en-US" b="1" dirty="0">
                <a:solidFill>
                  <a:srgbClr val="FF0000"/>
                </a:solidFill>
              </a:rPr>
              <a:t>为</a:t>
            </a:r>
            <a:r>
              <a:rPr lang="en-US" altLang="zh-CN" b="1" dirty="0">
                <a:solidFill>
                  <a:srgbClr val="FF0000"/>
                </a:solidFill>
              </a:rPr>
              <a:t>true</a:t>
            </a:r>
            <a:r>
              <a:rPr lang="zh-CN" altLang="en-US" b="1" dirty="0">
                <a:solidFill>
                  <a:srgbClr val="FF0000"/>
                </a:solidFill>
              </a:rPr>
              <a:t>的所有元素，</a:t>
            </a:r>
            <a:r>
              <a:rPr lang="en-US" altLang="zh-CN" b="1" dirty="0">
                <a:solidFill>
                  <a:srgbClr val="FF0000"/>
                </a:solidFill>
              </a:rPr>
              <a:t>filter</a:t>
            </a:r>
            <a:r>
              <a:rPr lang="zh-CN" altLang="en-US" b="1" dirty="0">
                <a:solidFill>
                  <a:srgbClr val="FF0000"/>
                </a:solidFill>
              </a:rPr>
              <a:t>返回一个新数组</a:t>
            </a:r>
          </a:p>
        </p:txBody>
      </p:sp>
    </p:spTree>
    <p:extLst>
      <p:ext uri="{BB962C8B-B14F-4D97-AF65-F5344CB8AC3E}">
        <p14:creationId xmlns:p14="http://schemas.microsoft.com/office/powerpoint/2010/main" val="31090284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9B9579C2-398B-4874-91EF-8040358FBD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49624" y="-37681"/>
            <a:ext cx="7181850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4" name="墨迹 13">
                <a:extLst>
                  <a:ext uri="{FF2B5EF4-FFF2-40B4-BE49-F238E27FC236}">
                    <a16:creationId xmlns:a16="http://schemas.microsoft.com/office/drawing/2014/main" id="{397CF9F2-82B4-4591-823F-5173E693CA85}"/>
                  </a:ext>
                </a:extLst>
              </p14:cNvPr>
              <p14:cNvContentPartPr/>
              <p14:nvPr/>
            </p14:nvContentPartPr>
            <p14:xfrm>
              <a:off x="2019885" y="1999491"/>
              <a:ext cx="4605840" cy="2576160"/>
            </p14:xfrm>
          </p:contentPart>
        </mc:Choice>
        <mc:Fallback>
          <p:pic>
            <p:nvPicPr>
              <p:cNvPr id="14" name="墨迹 13">
                <a:extLst>
                  <a:ext uri="{FF2B5EF4-FFF2-40B4-BE49-F238E27FC236}">
                    <a16:creationId xmlns:a16="http://schemas.microsoft.com/office/drawing/2014/main" id="{397CF9F2-82B4-4591-823F-5173E693CA8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01885" y="1981491"/>
                <a:ext cx="4641480" cy="2611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379349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767BF3E-7668-4F67-BA04-6575246084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3730" y="0"/>
            <a:ext cx="8564540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3B2FCD8C-5059-4B1E-803C-F2F9C26FE987}"/>
                  </a:ext>
                </a:extLst>
              </p14:cNvPr>
              <p14:cNvContentPartPr/>
              <p14:nvPr/>
            </p14:nvContentPartPr>
            <p14:xfrm>
              <a:off x="2512005" y="4560860"/>
              <a:ext cx="4451760" cy="91800"/>
            </p14:xfrm>
          </p:contentPart>
        </mc:Choice>
        <mc:Fallback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3B2FCD8C-5059-4B1E-803C-F2F9C26FE98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494005" y="4542860"/>
                <a:ext cx="448740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D8DB495E-7C86-43A7-8AD2-FE80E53238B1}"/>
                  </a:ext>
                </a:extLst>
              </p14:cNvPr>
              <p14:cNvContentPartPr/>
              <p14:nvPr/>
            </p14:nvContentPartPr>
            <p14:xfrm>
              <a:off x="2672925" y="4882340"/>
              <a:ext cx="3115440" cy="100800"/>
            </p14:xfrm>
          </p:contentPart>
        </mc:Choice>
        <mc:Fallback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D8DB495E-7C86-43A7-8AD2-FE80E53238B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654925" y="4864340"/>
                <a:ext cx="3151080" cy="136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998680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D480279-FB6E-432A-88EF-5B46285867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4175" y="0"/>
            <a:ext cx="8883650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2E0949C4-7075-4D27-A454-67CD282A723D}"/>
                  </a:ext>
                </a:extLst>
              </p14:cNvPr>
              <p14:cNvContentPartPr/>
              <p14:nvPr/>
            </p14:nvContentPartPr>
            <p14:xfrm>
              <a:off x="2512005" y="5004020"/>
              <a:ext cx="1095840" cy="90000"/>
            </p14:xfrm>
          </p:contentPart>
        </mc:Choice>
        <mc:Fallback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2E0949C4-7075-4D27-A454-67CD282A723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494005" y="4986020"/>
                <a:ext cx="1131480" cy="12564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文本框 5">
            <a:extLst>
              <a:ext uri="{FF2B5EF4-FFF2-40B4-BE49-F238E27FC236}">
                <a16:creationId xmlns:a16="http://schemas.microsoft.com/office/drawing/2014/main" id="{8D08BF90-38C5-4576-843F-E19048886AA1}"/>
              </a:ext>
            </a:extLst>
          </p:cNvPr>
          <p:cNvSpPr txBox="1"/>
          <p:nvPr/>
        </p:nvSpPr>
        <p:spPr>
          <a:xfrm>
            <a:off x="2703007" y="4210259"/>
            <a:ext cx="5908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把最后的结果</a:t>
            </a:r>
            <a:r>
              <a:rPr lang="en-US" altLang="zh-CN" b="1" dirty="0">
                <a:solidFill>
                  <a:srgbClr val="FF0000"/>
                </a:solidFill>
              </a:rPr>
              <a:t>return</a:t>
            </a:r>
            <a:r>
              <a:rPr lang="zh-CN" altLang="en-US" b="1" dirty="0">
                <a:solidFill>
                  <a:srgbClr val="FF0000"/>
                </a:solidFill>
              </a:rPr>
              <a:t>出去，让</a:t>
            </a:r>
            <a:r>
              <a:rPr lang="en-US" altLang="zh-CN" b="1" dirty="0">
                <a:solidFill>
                  <a:srgbClr val="FF0000"/>
                </a:solidFill>
              </a:rPr>
              <a:t>results</a:t>
            </a:r>
            <a:r>
              <a:rPr lang="zh-CN" altLang="en-US" b="1" dirty="0">
                <a:solidFill>
                  <a:srgbClr val="FF0000"/>
                </a:solidFill>
              </a:rPr>
              <a:t>接收一下</a:t>
            </a:r>
          </a:p>
        </p:txBody>
      </p:sp>
    </p:spTree>
    <p:extLst>
      <p:ext uri="{BB962C8B-B14F-4D97-AF65-F5344CB8AC3E}">
        <p14:creationId xmlns:p14="http://schemas.microsoft.com/office/powerpoint/2010/main" val="7516571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1DDF467-4BB2-47E0-8AC8-D3184FB7F3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366" y="0"/>
            <a:ext cx="10525268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4182B3EB-6636-4AEE-89E8-46266757930A}"/>
                  </a:ext>
                </a:extLst>
              </p14:cNvPr>
              <p14:cNvContentPartPr/>
              <p14:nvPr/>
            </p14:nvContentPartPr>
            <p14:xfrm>
              <a:off x="5456085" y="4925180"/>
              <a:ext cx="4371480" cy="135360"/>
            </p14:xfrm>
          </p:contentPart>
        </mc:Choice>
        <mc:Fallback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4182B3EB-6636-4AEE-89E8-46266757930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438085" y="4907180"/>
                <a:ext cx="4407120" cy="17100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文本框 4">
            <a:extLst>
              <a:ext uri="{FF2B5EF4-FFF2-40B4-BE49-F238E27FC236}">
                <a16:creationId xmlns:a16="http://schemas.microsoft.com/office/drawing/2014/main" id="{96471BB0-D0B7-40D5-8B22-6F3FE544E4D2}"/>
              </a:ext>
            </a:extLst>
          </p:cNvPr>
          <p:cNvSpPr txBox="1"/>
          <p:nvPr/>
        </p:nvSpPr>
        <p:spPr>
          <a:xfrm>
            <a:off x="4863402" y="5255288"/>
            <a:ext cx="60189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箭头函数中，如果只有一行代码，</a:t>
            </a:r>
            <a:endParaRPr lang="en-US" altLang="zh-CN" b="1" dirty="0">
              <a:solidFill>
                <a:srgbClr val="FF0000"/>
              </a:solidFill>
            </a:endParaRPr>
          </a:p>
          <a:p>
            <a:r>
              <a:rPr lang="zh-CN" altLang="en-US" b="1" dirty="0">
                <a:solidFill>
                  <a:srgbClr val="FF0000"/>
                </a:solidFill>
              </a:rPr>
              <a:t>就可以省略大括号和</a:t>
            </a:r>
            <a:r>
              <a:rPr lang="en-US" altLang="zh-CN" b="1" dirty="0">
                <a:solidFill>
                  <a:srgbClr val="FF0000"/>
                </a:solidFill>
              </a:rPr>
              <a:t>return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97688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D22C1D6-B792-48C3-B889-F132087422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1163" y="0"/>
            <a:ext cx="51296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9092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3194250-0C88-4B7B-85EE-34677C0337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2545" y="338822"/>
            <a:ext cx="5646909" cy="6180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3476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2001D66-2EFC-4AC4-98E7-BE53FCE4B0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200" y="304232"/>
            <a:ext cx="4976291" cy="6553768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F15C35B7-9B74-45D8-8CFE-9F68C36E989C}"/>
              </a:ext>
            </a:extLst>
          </p:cNvPr>
          <p:cNvSpPr/>
          <p:nvPr/>
        </p:nvSpPr>
        <p:spPr>
          <a:xfrm>
            <a:off x="8342005" y="3037674"/>
            <a:ext cx="364715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组件化开发</a:t>
            </a:r>
          </a:p>
        </p:txBody>
      </p:sp>
    </p:spTree>
    <p:extLst>
      <p:ext uri="{BB962C8B-B14F-4D97-AF65-F5344CB8AC3E}">
        <p14:creationId xmlns:p14="http://schemas.microsoft.com/office/powerpoint/2010/main" val="17029691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7111F07-4A9E-485E-BEC0-272AB60941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0535" y="0"/>
            <a:ext cx="69109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4624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DEDB860-7544-41F1-ABA1-F33EDF31B2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75"/>
            <a:ext cx="12192000" cy="685165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5656153D-3EDD-4028-ADF9-1C7166E243CE}"/>
                  </a:ext>
                </a:extLst>
              </p14:cNvPr>
              <p14:cNvContentPartPr/>
              <p14:nvPr/>
            </p14:nvContentPartPr>
            <p14:xfrm>
              <a:off x="6852885" y="4109780"/>
              <a:ext cx="1668600" cy="4932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5656153D-3EDD-4028-ADF9-1C7166E243C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834885" y="4091780"/>
                <a:ext cx="1704240" cy="84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419497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4F58A81-2F5A-48DF-83AB-34830F8135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830" y="1561938"/>
            <a:ext cx="10158340" cy="3734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6374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0804788-3923-46FB-8A32-86323D2A47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1400"/>
            <a:ext cx="12192000" cy="63552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74DB0EFD-3D9D-4CC2-ABFC-F3349D22EA27}"/>
                  </a:ext>
                </a:extLst>
              </p14:cNvPr>
              <p14:cNvContentPartPr/>
              <p14:nvPr/>
            </p14:nvContentPartPr>
            <p14:xfrm>
              <a:off x="6702405" y="2793620"/>
              <a:ext cx="1286280" cy="13068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74DB0EFD-3D9D-4CC2-ABFC-F3349D22EA2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684405" y="2775620"/>
                <a:ext cx="1321920" cy="16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2DC4E691-91DD-4376-8FF7-08D448A93DA1}"/>
                  </a:ext>
                </a:extLst>
              </p14:cNvPr>
              <p14:cNvContentPartPr/>
              <p14:nvPr/>
            </p14:nvContentPartPr>
            <p14:xfrm>
              <a:off x="6732285" y="3491660"/>
              <a:ext cx="1939680" cy="68040"/>
            </p14:xfrm>
          </p:contentPart>
        </mc:Choice>
        <mc:Fallback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2DC4E691-91DD-4376-8FF7-08D448A93DA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714285" y="3473660"/>
                <a:ext cx="1975320" cy="10368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文本框 4">
            <a:extLst>
              <a:ext uri="{FF2B5EF4-FFF2-40B4-BE49-F238E27FC236}">
                <a16:creationId xmlns:a16="http://schemas.microsoft.com/office/drawing/2014/main" id="{9FAA1044-8E73-46DB-92FB-E4622B2ED756}"/>
              </a:ext>
            </a:extLst>
          </p:cNvPr>
          <p:cNvSpPr txBox="1"/>
          <p:nvPr/>
        </p:nvSpPr>
        <p:spPr>
          <a:xfrm>
            <a:off x="9214338" y="2924300"/>
            <a:ext cx="28637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结构一被创建好，就调用</a:t>
            </a:r>
            <a:endParaRPr lang="en-US" altLang="zh-CN" b="1" dirty="0">
              <a:solidFill>
                <a:srgbClr val="FF0000"/>
              </a:solidFill>
            </a:endParaRPr>
          </a:p>
          <a:p>
            <a:r>
              <a:rPr lang="zh-CN" altLang="en-US" b="1" dirty="0">
                <a:solidFill>
                  <a:srgbClr val="FF0000"/>
                </a:solidFill>
              </a:rPr>
              <a:t>请求数据</a:t>
            </a:r>
          </a:p>
        </p:txBody>
      </p:sp>
    </p:spTree>
    <p:extLst>
      <p:ext uri="{BB962C8B-B14F-4D97-AF65-F5344CB8AC3E}">
        <p14:creationId xmlns:p14="http://schemas.microsoft.com/office/powerpoint/2010/main" val="24849767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89AA346-00DE-48B2-BDE1-C5CE58DBAF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0013" y="1527645"/>
            <a:ext cx="7071973" cy="3802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2008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286D806-B502-440E-81DA-7CA04BFC94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762"/>
            <a:ext cx="12192000" cy="678047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229A22D5-9E15-4F08-9EBE-EFEE049723D2}"/>
                  </a:ext>
                </a:extLst>
              </p14:cNvPr>
              <p14:cNvContentPartPr/>
              <p14:nvPr/>
            </p14:nvContentPartPr>
            <p14:xfrm>
              <a:off x="6028845" y="4290500"/>
              <a:ext cx="2462400" cy="6408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229A22D5-9E15-4F08-9EBE-EFEE049723D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010845" y="4272500"/>
                <a:ext cx="2498040" cy="9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A664B5B5-9FF0-4334-AC46-AAD18A208035}"/>
                  </a:ext>
                </a:extLst>
              </p14:cNvPr>
              <p14:cNvContentPartPr/>
              <p14:nvPr/>
            </p14:nvContentPartPr>
            <p14:xfrm>
              <a:off x="6390645" y="4574180"/>
              <a:ext cx="1678680" cy="18360"/>
            </p14:xfrm>
          </p:contentPart>
        </mc:Choice>
        <mc:Fallback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A664B5B5-9FF0-4334-AC46-AAD18A20803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372645" y="4556180"/>
                <a:ext cx="1714320" cy="54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241195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793B2FD-3C0A-48C5-84A1-3491C8F2B9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CDF92CE5-26CE-44FD-8C4C-9394C532C7A6}"/>
                  </a:ext>
                </a:extLst>
              </p14:cNvPr>
              <p14:cNvContentPartPr/>
              <p14:nvPr/>
            </p14:nvContentPartPr>
            <p14:xfrm>
              <a:off x="7084005" y="1035020"/>
              <a:ext cx="3790080" cy="5328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CDF92CE5-26CE-44FD-8C4C-9394C532C7A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066005" y="1017020"/>
                <a:ext cx="3825720" cy="88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757919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968261D-6F12-4D5B-9213-36B335E74F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DFF63AE4-65B9-4481-B323-D976DD8CB61A}"/>
                  </a:ext>
                </a:extLst>
              </p14:cNvPr>
              <p14:cNvContentPartPr/>
              <p14:nvPr/>
            </p14:nvContentPartPr>
            <p14:xfrm>
              <a:off x="4034085" y="32420"/>
              <a:ext cx="1232640" cy="54108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DFF63AE4-65B9-4481-B323-D976DD8CB61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016085" y="14420"/>
                <a:ext cx="1268280" cy="57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53D47988-0A59-4759-926A-FEB4097D754A}"/>
                  </a:ext>
                </a:extLst>
              </p14:cNvPr>
              <p14:cNvContentPartPr/>
              <p14:nvPr/>
            </p14:nvContentPartPr>
            <p14:xfrm>
              <a:off x="4240365" y="4932740"/>
              <a:ext cx="844560" cy="76320"/>
            </p14:xfrm>
          </p:contentPart>
        </mc:Choice>
        <mc:Fallback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53D47988-0A59-4759-926A-FEB4097D754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222365" y="4914740"/>
                <a:ext cx="880200" cy="11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190857D7-FB9E-4C40-8AA6-FC8D896B04E8}"/>
                  </a:ext>
                </a:extLst>
              </p14:cNvPr>
              <p14:cNvContentPartPr/>
              <p14:nvPr/>
            </p14:nvContentPartPr>
            <p14:xfrm>
              <a:off x="5788005" y="994700"/>
              <a:ext cx="1406880" cy="46440"/>
            </p14:xfrm>
          </p:contentPart>
        </mc:Choice>
        <mc:Fallback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190857D7-FB9E-4C40-8AA6-FC8D896B04E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770005" y="976700"/>
                <a:ext cx="1442520" cy="82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911942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F08E4D4-7538-4066-8804-BBFE419D89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50"/>
            <a:ext cx="12192000" cy="68453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9CF605F2-74B8-4866-A328-1D4675C91F03}"/>
                  </a:ext>
                </a:extLst>
              </p14:cNvPr>
              <p14:cNvContentPartPr/>
              <p14:nvPr/>
            </p14:nvContentPartPr>
            <p14:xfrm>
              <a:off x="7275165" y="2552420"/>
              <a:ext cx="1778760" cy="36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9CF605F2-74B8-4866-A328-1D4675C91F0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257165" y="2534420"/>
                <a:ext cx="1814400" cy="3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426679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5AC1112-2170-4322-BFB4-48D793887A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8482"/>
            <a:ext cx="12192000" cy="4781036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1AC25735-3E2E-4454-A8FF-3BB258ABB88B}"/>
                  </a:ext>
                </a:extLst>
              </p14:cNvPr>
              <p14:cNvContentPartPr/>
              <p14:nvPr/>
            </p14:nvContentPartPr>
            <p14:xfrm>
              <a:off x="5154765" y="3828260"/>
              <a:ext cx="2150640" cy="36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1AC25735-3E2E-4454-A8FF-3BB258ABB88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136765" y="3810260"/>
                <a:ext cx="2186280" cy="3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5044337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0491389-A0F9-471B-912C-1C8DE3D01B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E939FCCD-2CFE-4933-BB05-17D8915E1D28}"/>
                  </a:ext>
                </a:extLst>
              </p14:cNvPr>
              <p14:cNvContentPartPr/>
              <p14:nvPr/>
            </p14:nvContentPartPr>
            <p14:xfrm>
              <a:off x="9053565" y="2562500"/>
              <a:ext cx="1467360" cy="36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E939FCCD-2CFE-4933-BB05-17D8915E1D2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035565" y="2544500"/>
                <a:ext cx="1503000" cy="3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624990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A0B4F0B-4039-431B-B1CF-BF514645BB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7293" y="0"/>
            <a:ext cx="6897414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84793242-BA32-4901-B6DE-E19483803511}"/>
                  </a:ext>
                </a:extLst>
              </p14:cNvPr>
              <p14:cNvContentPartPr/>
              <p14:nvPr/>
            </p14:nvContentPartPr>
            <p14:xfrm>
              <a:off x="2803605" y="4140020"/>
              <a:ext cx="784080" cy="4032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84793242-BA32-4901-B6DE-E1948380351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785605" y="4122020"/>
                <a:ext cx="819720" cy="7596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F7C7F42B-4C74-4502-B5B2-A8E7A06645D3}"/>
              </a:ext>
            </a:extLst>
          </p:cNvPr>
          <p:cNvSpPr txBox="1"/>
          <p:nvPr/>
        </p:nvSpPr>
        <p:spPr>
          <a:xfrm>
            <a:off x="301451" y="3235569"/>
            <a:ext cx="25021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每一个</a:t>
            </a:r>
            <a:r>
              <a:rPr lang="en-US" altLang="zh-CN" b="1" dirty="0" err="1">
                <a:solidFill>
                  <a:srgbClr val="FF0000"/>
                </a:solidFill>
              </a:rPr>
              <a:t>vue</a:t>
            </a:r>
            <a:r>
              <a:rPr lang="zh-CN" altLang="en-US" b="1" dirty="0">
                <a:solidFill>
                  <a:srgbClr val="FF0000"/>
                </a:solidFill>
              </a:rPr>
              <a:t>的实例对象上都有</a:t>
            </a:r>
            <a:r>
              <a:rPr lang="en-US" altLang="zh-CN" b="1" dirty="0">
                <a:solidFill>
                  <a:srgbClr val="FF0000"/>
                </a:solidFill>
              </a:rPr>
              <a:t>$refs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B679927-C152-48E6-927B-E046334B561B}"/>
              </a:ext>
            </a:extLst>
          </p:cNvPr>
          <p:cNvSpPr txBox="1"/>
          <p:nvPr/>
        </p:nvSpPr>
        <p:spPr>
          <a:xfrm>
            <a:off x="321547" y="4340888"/>
            <a:ext cx="89631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以</a:t>
            </a:r>
            <a:r>
              <a:rPr lang="en-US" altLang="zh-CN" b="1" dirty="0">
                <a:solidFill>
                  <a:srgbClr val="FF0000"/>
                </a:solidFill>
              </a:rPr>
              <a:t>$</a:t>
            </a:r>
            <a:r>
              <a:rPr lang="zh-CN" altLang="en-US" b="1" dirty="0">
                <a:solidFill>
                  <a:srgbClr val="FF0000"/>
                </a:solidFill>
              </a:rPr>
              <a:t>开头的属性，都是</a:t>
            </a:r>
            <a:r>
              <a:rPr lang="en-US" altLang="zh-CN" b="1" dirty="0" err="1">
                <a:solidFill>
                  <a:srgbClr val="FF0000"/>
                </a:solidFill>
              </a:rPr>
              <a:t>vue</a:t>
            </a:r>
            <a:r>
              <a:rPr lang="zh-CN" altLang="en-US" b="1" dirty="0">
                <a:solidFill>
                  <a:srgbClr val="FF0000"/>
                </a:solidFill>
              </a:rPr>
              <a:t>内置的属性</a:t>
            </a:r>
            <a:endParaRPr lang="en-US" altLang="zh-CN" b="1" dirty="0">
              <a:solidFill>
                <a:srgbClr val="FF0000"/>
              </a:solidFill>
            </a:endParaRPr>
          </a:p>
          <a:p>
            <a:r>
              <a:rPr lang="zh-CN" altLang="en-US" b="1" dirty="0">
                <a:solidFill>
                  <a:srgbClr val="FF0000"/>
                </a:solidFill>
              </a:rPr>
              <a:t>都是</a:t>
            </a:r>
            <a:r>
              <a:rPr lang="en-US" altLang="zh-CN" b="1" dirty="0" err="1">
                <a:solidFill>
                  <a:srgbClr val="FF0000"/>
                </a:solidFill>
              </a:rPr>
              <a:t>vue</a:t>
            </a:r>
            <a:r>
              <a:rPr lang="zh-CN" altLang="en-US" b="1" dirty="0">
                <a:solidFill>
                  <a:srgbClr val="FF0000"/>
                </a:solidFill>
              </a:rPr>
              <a:t>给挂栽上去的</a:t>
            </a:r>
          </a:p>
        </p:txBody>
      </p:sp>
    </p:spTree>
    <p:extLst>
      <p:ext uri="{BB962C8B-B14F-4D97-AF65-F5344CB8AC3E}">
        <p14:creationId xmlns:p14="http://schemas.microsoft.com/office/powerpoint/2010/main" val="38186505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4AB85D0-8347-4C46-BFBF-7F762EC50E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987E2335-9B95-46A0-B15F-52EBC0EDB0A8}"/>
                  </a:ext>
                </a:extLst>
              </p14:cNvPr>
              <p14:cNvContentPartPr/>
              <p14:nvPr/>
            </p14:nvContentPartPr>
            <p14:xfrm>
              <a:off x="241125" y="4190060"/>
              <a:ext cx="924840" cy="36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987E2335-9B95-46A0-B15F-52EBC0EDB0A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3125" y="4172060"/>
                <a:ext cx="96048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文本框 4">
            <a:extLst>
              <a:ext uri="{FF2B5EF4-FFF2-40B4-BE49-F238E27FC236}">
                <a16:creationId xmlns:a16="http://schemas.microsoft.com/office/drawing/2014/main" id="{0C0F6049-0832-40A7-9C79-F60AA87CFB57}"/>
              </a:ext>
            </a:extLst>
          </p:cNvPr>
          <p:cNvSpPr txBox="1"/>
          <p:nvPr/>
        </p:nvSpPr>
        <p:spPr>
          <a:xfrm>
            <a:off x="1406769" y="3969099"/>
            <a:ext cx="555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Myh1</a:t>
            </a:r>
            <a:r>
              <a:rPr lang="zh-CN" altLang="en-US" b="1" dirty="0">
                <a:solidFill>
                  <a:srgbClr val="FF0000"/>
                </a:solidFill>
              </a:rPr>
              <a:t>指向值是</a:t>
            </a:r>
            <a:r>
              <a:rPr lang="en-US" altLang="zh-CN" b="1" dirty="0" err="1">
                <a:solidFill>
                  <a:srgbClr val="FF0000"/>
                </a:solidFill>
              </a:rPr>
              <a:t>dom</a:t>
            </a:r>
            <a:r>
              <a:rPr lang="zh-CN" altLang="en-US" b="1" dirty="0">
                <a:solidFill>
                  <a:srgbClr val="FF0000"/>
                </a:solidFill>
              </a:rPr>
              <a:t>元素的引用</a:t>
            </a:r>
          </a:p>
        </p:txBody>
      </p:sp>
    </p:spTree>
    <p:extLst>
      <p:ext uri="{BB962C8B-B14F-4D97-AF65-F5344CB8AC3E}">
        <p14:creationId xmlns:p14="http://schemas.microsoft.com/office/powerpoint/2010/main" val="23056461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17F4FFD-BC24-4BBA-8A36-D1C78ED3AE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FE0BFD2F-BF5F-4804-9B1F-349C56A4E22C}"/>
                  </a:ext>
                </a:extLst>
              </p14:cNvPr>
              <p14:cNvContentPartPr/>
              <p14:nvPr/>
            </p14:nvContentPartPr>
            <p14:xfrm>
              <a:off x="994965" y="5895740"/>
              <a:ext cx="2763360" cy="6372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FE0BFD2F-BF5F-4804-9B1F-349C56A4E22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76965" y="5877740"/>
                <a:ext cx="2799000" cy="99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690735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2756A40-EB36-4BBF-B606-0E4E8A9712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3700" y="0"/>
            <a:ext cx="63246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4914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355CDD5-A9CF-4D93-8C69-3FC0A7C6F1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625"/>
            <a:ext cx="12192000" cy="676275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7D746C56-046F-4D1F-B49B-DFA5DB647CDC}"/>
                  </a:ext>
                </a:extLst>
              </p14:cNvPr>
              <p14:cNvContentPartPr/>
              <p14:nvPr/>
            </p14:nvContentPartPr>
            <p14:xfrm>
              <a:off x="7536165" y="1717580"/>
              <a:ext cx="1658520" cy="14616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7D746C56-046F-4D1F-B49B-DFA5DB647CD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518165" y="1699580"/>
                <a:ext cx="1694160" cy="18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51551F63-A046-4F6B-816C-EC127DE597E8}"/>
                  </a:ext>
                </a:extLst>
              </p14:cNvPr>
              <p14:cNvContentPartPr/>
              <p14:nvPr/>
            </p14:nvContentPartPr>
            <p14:xfrm>
              <a:off x="331485" y="5214260"/>
              <a:ext cx="1507680" cy="51480"/>
            </p14:xfrm>
          </p:contentPart>
        </mc:Choice>
        <mc:Fallback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51551F63-A046-4F6B-816C-EC127DE597E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13485" y="5196260"/>
                <a:ext cx="1543320" cy="8712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文本框 4">
            <a:extLst>
              <a:ext uri="{FF2B5EF4-FFF2-40B4-BE49-F238E27FC236}">
                <a16:creationId xmlns:a16="http://schemas.microsoft.com/office/drawing/2014/main" id="{9525CC51-95BD-408A-91E7-6F7446B4B7C7}"/>
              </a:ext>
            </a:extLst>
          </p:cNvPr>
          <p:cNvSpPr txBox="1"/>
          <p:nvPr/>
        </p:nvSpPr>
        <p:spPr>
          <a:xfrm>
            <a:off x="8058778" y="2431701"/>
            <a:ext cx="3818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直接拿到</a:t>
            </a:r>
            <a:r>
              <a:rPr lang="en-US" altLang="zh-CN" b="1" dirty="0">
                <a:solidFill>
                  <a:srgbClr val="FF0000"/>
                </a:solidFill>
              </a:rPr>
              <a:t>left</a:t>
            </a:r>
            <a:r>
              <a:rPr lang="zh-CN" altLang="en-US" b="1" dirty="0">
                <a:solidFill>
                  <a:srgbClr val="FF0000"/>
                </a:solidFill>
              </a:rPr>
              <a:t>组件的实例</a:t>
            </a:r>
          </a:p>
        </p:txBody>
      </p:sp>
    </p:spTree>
    <p:extLst>
      <p:ext uri="{BB962C8B-B14F-4D97-AF65-F5344CB8AC3E}">
        <p14:creationId xmlns:p14="http://schemas.microsoft.com/office/powerpoint/2010/main" val="26582782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2C5A3DA-2C44-4A1D-A0BF-FC429AA484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690C5B60-C71B-491F-BCD4-422358F0C88E}"/>
                  </a:ext>
                </a:extLst>
              </p14:cNvPr>
              <p14:cNvContentPartPr/>
              <p14:nvPr/>
            </p14:nvContentPartPr>
            <p14:xfrm>
              <a:off x="7104165" y="4300580"/>
              <a:ext cx="2522520" cy="36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690C5B60-C71B-491F-BCD4-422358F0C88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086165" y="4282580"/>
                <a:ext cx="255816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ADFE46FF-8A17-4ED1-A734-DBBDE2C2C4D1}"/>
                  </a:ext>
                </a:extLst>
              </p14:cNvPr>
              <p14:cNvContentPartPr/>
              <p14:nvPr/>
            </p14:nvContentPartPr>
            <p14:xfrm>
              <a:off x="7073925" y="4602260"/>
              <a:ext cx="2100600" cy="360"/>
            </p14:xfrm>
          </p:contentPart>
        </mc:Choice>
        <mc:Fallback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ADFE46FF-8A17-4ED1-A734-DBBDE2C2C4D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055925" y="4584260"/>
                <a:ext cx="2136240" cy="3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406692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244</Words>
  <Application>Microsoft Office PowerPoint</Application>
  <PresentationFormat>宽屏</PresentationFormat>
  <Paragraphs>29</Paragraphs>
  <Slides>37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37</vt:i4>
      </vt:variant>
    </vt:vector>
  </HeadingPairs>
  <TitlesOfParts>
    <vt:vector size="41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q1506</dc:creator>
  <cp:lastModifiedBy>q1506</cp:lastModifiedBy>
  <cp:revision>88</cp:revision>
  <dcterms:created xsi:type="dcterms:W3CDTF">2022-11-02T06:43:10Z</dcterms:created>
  <dcterms:modified xsi:type="dcterms:W3CDTF">2022-11-02T12:37:15Z</dcterms:modified>
</cp:coreProperties>
</file>